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44104-A0E7-4EC2-85EE-8679E5DE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DDEDA-31BC-42F5-A7D8-A6A870478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D8472-4ABF-42D2-8A8C-64676FF7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B7969-FC24-4B3A-A94B-82C04399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67DA1-DA6D-4E81-A3B7-1E1633D6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E17042-990A-416D-ADBD-4C0733619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C0135-E3A7-43A6-956A-264B8C40B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FE1FC-B9F2-4058-9126-3C0D322C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8BBC6-7032-49E3-82A0-2524C34D7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B38BF-D3C1-47CC-95EB-8CC2610EB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99774-D688-47A9-9032-9E8EDA9A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414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营销措施分析报告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营销措施分析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营销策略是企业为实现营销目标，根据市场环境、产品特点和目标客户的需求，所制定的指导营销活动、资源配置和业务决策的一系列行动计划和方案。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营销策略是企业在市场竞争中取得优势的重要手段，它涉及到产品定位、价格制定、渠道选择、促销推广等多个方面。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营销策略能够提高企业运营效率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合理的营销策略能够优化资源配置，提高企业的运营效率，降低成本。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营销策略是企业实现经营目标的关键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一个有效的营销策略能够促进销售增长、品牌知名度和市场份额的提升，从而帮助企业实现盈利目标。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营销策略有助于企业应对市场竞争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随着市场竞争的加剧，企业需要制定有针对性的营销策略来吸引和留住客户，从而在市场中获得竞争优势。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根据市场调研结果，将市场划分为若干个具有相似需求和特点的细分市场，以便针对不同细分市场制定相应的营销策略。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了解目标客户的需求、竞争对手的情况以及市场趋势，为制定营销策略提供数据支持。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定位与差异化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根据企业自身特点和优势，确定目标市场的定位，并寻求与竞争对手的差异化，以提升品牌形象和市场竞争力。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将营销策略付诸实践，并建立监控机制，及时调整和优化营销策略，以确保其有效性和可行性。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制定营销组合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根据目标市场的需求和定位，制定包括产品、价格、渠道和促销在内的营销组合策略。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营销措施分析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通过电视、广播、报纸等传统媒体发布广告，吸引潜在客户。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举办打折、赠品等促销活动，刺激消费者购买欲望。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组织新闻发布会、赞助活动等公关活动，提升品牌形象。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通过实体店面、经销商等销售渠道，拓展市场份额。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数字营销措施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利用搜索引擎、社交媒体等平台发布广告，精准定位目标受众。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通过博客、微信公众号等平台发布有价值的内容，吸引潜在客户。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向目标客户发送定制的电子邮件，提供优惠信息和产品信息。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利用数据分析工具，对营销活动进行跟踪和分析，优化营销策略。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通过收集和分析营销活动相关的数据，如销售额、网站流量、客户转化率等，评估营销活动的实际效果。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通过向目标客户发放问卷或进行访谈，了解他们对营销活动的反馈和满意度，从而评估营销效果。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将营销活动前后的销售数据、客户数量等指标进行对比，以评估营销活动的效果。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通过比较营销活动的成本和收益，计算出投资回报率（ROI），以评估营销活动的经济效益。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成本效益法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https://d.book118.com/047144144135006042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2024-09-16T04:20:28.446</cp:lastPrinted>
  <dcterms:created xsi:type="dcterms:W3CDTF">2024-09-15T20:20:28Z</dcterms:created>
  <dcterms:modified xsi:type="dcterms:W3CDTF">2024-09-15T20:20:30Z</dcterms:modified>
</cp:coreProperties>
</file>