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32509-3871-4665-AA2B-76871D21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64D0B-D78C-4F60-A918-11358D9E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3AD3D-1881-4D98-AEBE-4BFC8D65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FFC74-2293-4134-B602-3AB7F2F55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140FE-CB23-40FB-9928-9A4704120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94000-D026-449F-BAF5-23137D01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0779A-CC3B-4A73-9C15-EC5127DD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CFC8E-25ED-4067-838F-E4DB8493E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612B1-8ECA-4A07-9C8F-EE846C6B9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CD34C-F457-4901-B33D-3E2E416F8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DA094-62E3-499E-ABF8-26442B2B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4153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颈椎骨折的预防与健康教育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4" r="1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48" r="342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051" r="200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颈椎骨折是一种严重的创伤，需要及时诊断和治疗，以避免对患者的生命和健康造成严重影响。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颈椎骨折：是指颈椎骨受到外力作用而发生的断裂，常常伴随着脊髓和神经的损伤。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按骨折部位分类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可分为寰枢椎骨折、颈胸椎骨折、颈腰椎骨折等。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按骨折形态分类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可分为压缩性骨折、屈曲牵张性骨折、侧方压缩性骨折等。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按骨折与脊髓的关系分类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可分为完全性瘫痪、不完全性瘫痪等。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5" r="156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72" b="20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65" r="1826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交通事故、跌落、撞击等外力作用是颈椎骨折的主要原因。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骨质疏松患者的骨骼质量较差，容易发生骨折。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肿瘤、感染等病理因素也可能导致颈椎骨折。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年龄、遗传等因素也可能影响颈椎骨折的发生。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骨质疏松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病理因素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颈部僵硬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762" b="876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852" r="198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6777" r="2677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颈椎骨折会导致颈部剧烈疼痛，尤其是在活动颈部或改变姿势时。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颈椎骨折后，颈部肌肉可能发生痉挛，导致颈部僵硬，无法正常活动。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颈椎骨折可能压迫神经，导致四肢麻木、无力或放射性疼痛等症状。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颈椎骨折可能压迫气管，导致呼吸困难，严重时可能危及生命。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883" b="98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7793" b="77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X线检查是颈椎骨折的初步诊断方法，可以显示骨折的位置和程度。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CT检查可以更清楚地显示骨折的细节，以及是否有碎骨片移位。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MRI检查可以显示脊髓和神经受压的情况，有助于判断病情的严重程度。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医生通过观察患者的症状和体征，结合影像学检查结果，综合判断是否为颈椎骨折。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颈椎骨折可能导致脊髓损伤，影响四肢的感觉和运动功能。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脊髓损伤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颈椎骨折可能压迫神经根，导致上肢放射性疼痛和麻木。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神经根损伤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颈椎骨折可能损伤颈交感神经节，导致瞳孔不等大、面部无汗等症状。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颈交感神经节损伤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颈椎骨折可能导致长期卧床，容易发生肺部感染。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https://d.book118.com/047144153011006032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2024-09-04T15:34:40.077</cp:lastPrinted>
  <dcterms:created xsi:type="dcterms:W3CDTF">2024-09-04T07:34:40Z</dcterms:created>
  <dcterms:modified xsi:type="dcterms:W3CDTF">2024-09-04T07:34:42Z</dcterms:modified>
</cp:coreProperties>
</file>