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C3E29-3E9D-49BC-9A67-28CA72E26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9BE8F-F938-4D33-9163-760DAE54E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5DCE1-9E26-46B7-9887-9EF50097E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F99A0-7630-48E8-80F5-16AC99F19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2F1ADA-C157-4981-B282-0F92DF96D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B4BEE3-D47C-4DFB-ADD6-90A1F006C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B5DB53-BDED-4C54-A405-106630794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3EEF4-B227-4698-9542-1B96A965C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BCF86-6657-4E52-B7DA-277A794F6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21FC6-FA69-4A58-B20A-C3210F131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E7267-5195-42D3-8361-14F692F8E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4500015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归纳景物特点题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归纳景物特点题的定义和作用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归纳景物特点题的解题思路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归纳景物特点题的常见类型及解题方法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归纳景物特点题的常见错误及注意事项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归纳景物特点题的提升训练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归纳景物特点题的定义和作用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定义</a:t>
            </a:r>
            <a:endParaRPr lang="zh-CN" altLang="en-US"/>
          </a:p>
        </p:txBody>
      </p:sp>
      <p:sp>
        <p:nvSpPr>
          <p:cNvPr id="10490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归纳景物特点题是一种题型，要求考生根据给出的文字材料，归纳出景物的特点。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特点包括景物的形状、颜色、大小、数量、位置、状态等。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归纳景物特点题的目的是考察考生的阅读理解能力和逻辑思维能力。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归纳景物特点题在语文考试中经常出现，是考生必须掌握的一种题型。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作用</a:t>
            </a:r>
            <a:endParaRPr lang="zh-CN" altLang="en-US"/>
          </a:p>
        </p:txBody>
      </p:sp>
      <p:sp>
        <p:nvSpPr>
          <p:cNvPr id="10490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提高学生的观察能力和思维能力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帮助学生理解并掌握景物的特点和规律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培养学生的审美能力和艺术素养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9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提高学生的语言表达能力和写作能力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4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归纳景物特点题的解题思路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确定归纳角度</a:t>
            </a:r>
            <a:endParaRPr lang="zh-CN" altLang="en-US"/>
          </a:p>
        </p:txBody>
      </p:sp>
      <p:sp>
        <p:nvSpPr>
          <p:cNvPr id="104919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归纳特点：根据确定的角度，归纳出景物的特点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9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8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组织答案：将归纳出的特点按照一定的逻辑顺序组织成答案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02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4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观察题目：理解题目要求，明确需要归纳的景物特点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08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分析材料：阅读材料，找出与题目相关的信息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14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6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确定角度：根据题目要求和材料信息，确定归纳的角度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18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提炼景物特点</a:t>
            </a:r>
            <a:endParaRPr lang="zh-CN" altLang="en-US"/>
          </a:p>
        </p:txBody>
      </p:sp>
      <p:sp>
        <p:nvSpPr>
          <p:cNvPr id="104926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6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观察景物：仔细观察景物的形状、颜色、大小等特征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分类归纳：将观察到的景物特征进行分类归纳，找出共同点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提炼关键词：根据分类归纳的结果，提炼出最能代表景物特点的关键词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描述特点：用提炼出的关键词，对景物特点进行描述，使读者能够直观地感受到景物的特点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组织语言表述</a:t>
            </a:r>
            <a:endParaRPr lang="zh-CN" altLang="en-US"/>
          </a:p>
        </p:txBody>
      </p:sp>
      <p:sp>
        <p:nvSpPr>
          <p:cNvPr id="104932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归纳特点：将观察到的特点进行归纳，找出共同点。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组织语言表述：用简洁、准确的语言表述归纳出的景物特点。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明确题目要求：理解题目要求，明确需要归纳的景物特点。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观察景物特点：仔细观察景物，找出其特点，如颜色、形状、大小等。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38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归纳景物特点题的常见类型及解题方法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https://d.book118.com/047145000152006024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归纳景物特点题</vt:lpstr>
      <vt:lpstr>目录</vt:lpstr>
      <vt:lpstr>添加章节标题</vt:lpstr>
      <vt:lpstr>归纳景物特点题的定义和作用</vt:lpstr>
      <vt:lpstr>定义</vt:lpstr>
      <vt:lpstr>作用</vt:lpstr>
      <vt:lpstr>归纳景物特点题的解题思路</vt:lpstr>
      <vt:lpstr>确定归纳角度</vt:lpstr>
      <vt:lpstr>提炼景物特点</vt:lpstr>
      <vt:lpstr>组织语言表述</vt:lpstr>
      <vt:lpstr>归纳景物特点题的常见类型及解题方法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2024-08-29T02:29:06.207</cp:lastPrinted>
  <dcterms:created xsi:type="dcterms:W3CDTF">2024-08-28T18:29:06Z</dcterms:created>
  <dcterms:modified xsi:type="dcterms:W3CDTF">2024-08-28T18:29:08Z</dcterms:modified>
</cp:coreProperties>
</file>