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B7CE7F-D1E9-4D6A-9656-4990B1B925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203799-8A5D-4C45-99A5-F8621B5BB0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AE8165-027E-4066-9FF9-90E782A2B9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A3573B-1E01-4762-80A8-82F9676F13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A4DCE6-F2B6-4336-A4F3-B35890C88F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196A80-7FAC-4A75-984D-CD6EE70351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AF9B85-E642-4F76-A47E-67670E46CF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2D0B66-81DD-4AFC-92B0-2E7F9300E1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FAFA53-884E-4D46-8CCF-136FF5BC19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15D816-6133-4C3D-994F-0B731EED5E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0D1429-B76C-46DC-9FC9-ED1F5CFCB4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7145003132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4761919" y="3652786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60858D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30185" y="4170682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60858D"/>
                </a:solidFill>
                <a:latin typeface="Microsoft Yahei"/>
                <a:ea typeface="Microsoft Yahei"/>
                <a:cs typeface="Microsoft Yahei"/>
              </a:rPr>
              <a:t>2023-12-23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小学财务培训总结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/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培训内容与课程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培训效果与收获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培训问题与改进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/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随着教育经费的逐年增加，学校的经费使用压力也在增大，需要加强对财务的管理和使用。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学校经费紧张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教师缺乏财务知识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6708" r="2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提高财务管理水平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大部分小学教师对财务知识了解不足，无法有效管理和使用学校的经费。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为了提高学校的财务管理水平，确保经费的合理使用，需要对教师进行财务培训。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875" r="178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通过培训，使教师了解财务管理的重要性，提高对财务管理的重视程度。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增强教师的财务意识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使教师掌握基本的财务知识，如预算编制、收支管理、财务报表等。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提高教师的财务知识水平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通过培训，完善学校的财务管理制度，规范经费的使用和管理。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规范学校的财务管理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提高财务管理水平，确保学校各项工作的正常运转，促进学校的可持续发展。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促进学校的可持续发展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/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/>
                </a:solidFill>
                <a:latin typeface="Microsoft Yahei"/>
                <a:ea typeface="Microsoft Yahei"/>
                <a:cs typeface="Microsoft Yahei"/>
              </a:rPr>
              <a:t>培训内容与课程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掌握财务基本概念和原则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介绍财务的基本概念，如资产、负债、所有者权益等，以及财务原则，如权责发生制、收付实现制等。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94" r="125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财务基础知识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719" r="2271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学会分析三大财务报表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教授如何解读资产负债表、利润表和现金流量表，了解各报表的结构、内容和相互关系，以及如何通过报表分析企业的财务状况和经营成果。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财务报表解读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熟练运用财务软件进行账务处理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介绍常用财务软件（如金蝶、用友等）的基本操作，包括建账、录入凭证、审核凭证、过账、结账等，以及如何设置和使用各种财务报表模板。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财务软件操作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掌握财务分析基本方法与技巧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介绍财务分析的基本方法，如比率分析、趋势分析、因素分析等，以及如何运用这些方法对企业财务状况进行综合分析和评价。同时，教授如何根据分析结果进行决策和预测。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财务分析方法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https://d.book118.com/047145003132006041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2024-09-14T15:21:57.334</cp:lastPrinted>
  <dcterms:created xsi:type="dcterms:W3CDTF">2024-09-14T07:21:57Z</dcterms:created>
  <dcterms:modified xsi:type="dcterms:W3CDTF">2024-09-14T07:21:59Z</dcterms:modified>
</cp:coreProperties>
</file>