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9491-50B7-4601-809A-B79814FDA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4968A-91F5-45D7-B073-522C77182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BC777-D060-4E3C-B4E7-24642C41B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F5A2C-3310-4D23-B5F7-B22DEF0E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1ECB6-7E66-4313-9649-5434F9C40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C2702-1040-44B3-BE9F-124014ED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DF8161-A898-4D99-8EE0-0C0FFCF9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342EC-14A3-4937-9352-FFE19216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E51AF-AC94-4D46-B33F-F5E208AF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3DD9-D652-4D15-A11E-2DE275BA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709D9-1D01-47D5-AEC6-B1F167FF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5053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安全宣传教育课件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校园安全专题教育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网络安全与信息保密教育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心理健康与安全教育融合探讨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强化安全意识有助于预防各类事故的发生，保障人们的生命财产安全。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具备安全意识的人们在面临危险时能够迅速作出正确反应，降低事故损失。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安全意识的培养有助于维护社会秩序，减少因安全事故引发的社会不稳定因素。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安全意识培养途径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家庭是孩子成长的第一个课堂，家长应当从小培养孩子的安全意识，教会他们如何规避危险。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学校应将安全教育纳入课程体系，通过课堂教学、实践活动等方式传授安全知识，提高学生的安全意识。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社会宣传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政府和社会组织应加大安全宣传力度，通过各种渠道普及安全知识，提高公众的安全意识。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通过阅读书籍、观看视频、参加培训等方式学习安全知识，增强自身的安全防范能力。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积极参加各类安全实践活动，如消防演练、地震逃生等，提高应对突发事件的能力。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参与实践活动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关注政府、媒体等发布的安全动态，了解最新的安全形势和防范措施，及时调整自身的安全策略。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关注安全动态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安全意识提升方法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遵守交通规则，不酒驾、不疲劳驾驶，保持车距，佩戴安全带。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加强火源管理，定期检查电器线路，掌握灭火器材使用方法。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保护个人隐私，不轻易透露个人信息，防范网络诈骗和病毒攻击。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化学品安全使用标准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了解化学品性质，佩戴防护用品，避免混放和误用。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遵守高空作业、电气安全等规范，确保施工现场安全。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熟悉设备性能，按照操作规程进行操作，定期维护保养。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熟悉逃生路线，用湿毛巾捂住口鼻，低姿匍匐前进，不乘坐电梯。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寻找结实桌子、柱子等遮蔽物，保护头部，避开玻璃、吊灯等危险物品。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地震避险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保持冷静，采取仰泳姿势，呼救并等待救援。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溺水自救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紧急情况下自救互救常识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火灾逃生和自救技巧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学习火灾现场的逃生路线、避难场所及自救方法，提高员工在火灾中的生存能力。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了解火灾的成因、危害及预防措施，提高员工对火灾的防范意识。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灭火器的使用方法和注意事项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掌握灭火器的分类、使用方法和保养要求，确保在紧急情况下能够正确使用。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防火、灭火和逃生技能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了解电气安全的基本概念、电气事故的危害及预防措施，提高员工对电气安全的重视程度。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掌握触电事故的应急处理措施，如切断电源、进行心肺复苏等，确保员工在触电事故中能够正确应对。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触电事故的应急处理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学习防雷击的基本原理、防雷设施的安装和使用方法，提高员工在雷雨天气中的安全防范意识。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防雷击安全知识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触电、雷击等电气安全技能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https://d.book118.com/047145053011006035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2024-09-09T06:56:13.068</cp:lastPrinted>
  <dcterms:created xsi:type="dcterms:W3CDTF">2024-09-08T22:56:13Z</dcterms:created>
  <dcterms:modified xsi:type="dcterms:W3CDTF">2024-09-08T22:56:15Z</dcterms:modified>
</cp:coreProperties>
</file>