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AA3C6-2CBB-41EE-98DE-792D096061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444703-8B32-4B29-8153-D338BFD62F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6F4325-86F5-43E1-97B4-2340D6D72C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989653-37ED-4A80-B676-157E58D86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825C1C-BE62-467F-AE64-38F8FF76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249BCCC-D202-4353-A65F-D1C500C085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A705E39-D629-4D5A-AF42-1F6C85CE4C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9B8E495-2145-4C0D-83B4-5D1446562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79E328-D53E-4558-AF95-169F33C15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BB896B-ACA5-4F31-92B6-B1691009DD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13E9D0-F141-4711-B469-B9FE0BD77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4714600014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11708" y="1595439"/>
            <a:ext cx="57721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煤矿双重预防机制培训课件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1105622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36425" y="5032878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054506" y="5422868"/>
            <a:ext cx="4785198" cy="0"/>
          </a:xfrm>
          <a:prstGeom prst="line">
            <a:avLst/>
          </a:prstGeom>
          <a:ln w="9525">
            <a:solidFill>
              <a:srgbClr val="000000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807827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风险分级管控体系建设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隐患排查治理体系建设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双重预防机制实施步骤与要点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双重预防机制在煤矿现场应用案例</a:t>
            </a:r>
          </a:p>
          <a:p>
            <a:pPr marL="203200" lvl="0" indent="-203200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双重预防机制培训与教育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110775" y="2073592"/>
            <a:ext cx="1835690" cy="2710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6" r="2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双重预防机制是指通过风险分级管控和隐患排查治理双重手段，对煤矿生产过程中的危险源进行有效辨识、评估、监控和治理，以防止事故发生。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旨在提高煤矿安全管理水平，强化全员安全意识，降低事故发生的概率和危害程度，保障煤矿安全生产。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341" b="234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0696" b="1069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双重预防机制重要性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保障煤矿安全生产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通过双重预防机制，能够及时发现和消除事故隐患，有效遏制重特大事故的发生。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提高安全管理效率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双重预防机制将风险管理和隐患治理相结合，实现了对煤矿生产全过程的有效监控和管理，提高了安全管理效率。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促进煤矿可持续发展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双重预防机制有助于煤矿企业建立健全安全生产责任体系，提高企业的整体安全管理水平，为煤矿的可持续发展提供有力保障。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2722" b="2722"/>
          <a:stretch>
            <a:fillRect/>
          </a:stretch>
        </p:blipFill>
        <p:spPr>
          <a:xfrm>
            <a:off x="161995" y="1165346"/>
            <a:ext cx="4300144" cy="5733524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当前煤矿安全形势依然严峻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虽然近年来煤矿安全生产形势总体稳定，但事故总量仍然偏大，重特大事故时有发生。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煤矿安全生产面临的挑战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随着煤矿开采深度的增加和地质条件的复杂化，煤矿安全生产面临着越来越多的挑战，如瓦斯突出、水害、火灾等灾害的威胁不断增大。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加强双重预防机制建设的必要性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为了应对当前煤矿安全生产的严峻形势和挑战，必须加强双重预防机制建设，提高煤矿企业的风险管控能力和隐患排查治理水平。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煤矿安全形势分析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风险分级管控体系建设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81" r="3248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79" r="3137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68" r="325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包括安全检查表法、预先危险性分析法、故障类型和影响分析法、危险与可操作性分析法等。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风险识别方法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包括定性评估、半定量评估、定量评估等，通过对风险的可能性、严重性和可控性进行分析，确定风险等级。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风险分级标准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根据风险评估结果，将风险分为重大风险、较大风险、一般风险和低风险等级别，并制定相应的管理措施。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管理措施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包括工程技术措施、管理措施、培训教育措施、个体防护措施和应急处置措施等，确保风险得到有效控制。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94" r="2509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风险分级标准及管理措施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建立煤矿双重预防机制信息化系统，实现风险管控和隐患排查治理的信息化管理。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信息化系统应用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利用信息化系统对风险进行实时监测、预警和统计分析，提高风险管控的效率和准确性。同时，通过信息化系统实现隐患排查、上报、整改和验收等流程的闭环管理，确保隐患得到及时治理。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信息化系统在风险管控中应用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5340" y="2000511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30007" y="3041231"/>
            <a:ext cx="65360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292" r="122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包括定期排查、专项排查、季节性排查、节假日排查、日常排查等。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制定排查计划、明确排查内容、实施现场排查、汇总分析隐患、制定整改措施、落实整改责任、验收整改效果。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排查流程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隐患排查方法及流程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隐患分类与治理措施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按照危害程度、整改难度、事故后果等因素，将隐患分为一般隐患和重大隐患。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治理措施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针对不同类型的隐患，采取相应的治理措施，包括技术措施、管理措施、教育措施等。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https://d.book118.com/047146000142006040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2024-09-13T07:14:56.145</cp:lastPrinted>
  <dcterms:created xsi:type="dcterms:W3CDTF">2024-09-12T23:14:56Z</dcterms:created>
  <dcterms:modified xsi:type="dcterms:W3CDTF">2024-09-12T23:14:58Z</dcterms:modified>
</cp:coreProperties>
</file>