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231EC-C9EA-4ACE-99C9-20731EF14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DCE56-D8CF-4897-9759-AE45A13F2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F1A24-DC6A-4A88-9445-0AE689A9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D690A-1D56-4307-8B7A-C113DAB8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1574D-9945-49DA-8237-40A92DD9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05E7B-FFEF-4028-A21C-5F65817D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63EA0-B8CB-4AAF-9403-26621B85D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DFB6B-F247-42D5-A75A-FE2423C4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535AC-37B1-4757-86C7-F626F8A97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9C0AC-CB75-4B00-89BF-3AA7361D9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C4797-3698-4BCC-90F9-FA937073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1123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项目任务安装与配置计算机软件系统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计算机操作系统安装与配置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应用软件安装与配置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网络配置与管理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计算机操作系统安装与配置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选择合适的操作系统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根据使用需求和计算机硬件配置，选择适合的操作系统，如Windows、macOS、Linux等。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87" r="27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正确安装操作系统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根据所选操作系统的安装指南，正确进行操作系统的安装，包括选择正确的版本、设置启动盘、分区等步骤。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操作系统的安装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合理配置操作系统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根据个人使用习惯和需求，对操作系统进行合理的配置，如设置桌面背景、个性化主题、启动项管理等。同时，为了提高系统性能和稳定性，还需要进行系统优化，如关闭不必要的服务、清理垃圾文件等。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操作系统的配置与优化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应用软件安装与配置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https://d.book118.com/047151123054006032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2024-09-05T04:39:16.691</cp:lastPrinted>
  <dcterms:created xsi:type="dcterms:W3CDTF">2024-09-04T20:39:16Z</dcterms:created>
  <dcterms:modified xsi:type="dcterms:W3CDTF">2024-09-04T20:39:18Z</dcterms:modified>
</cp:coreProperties>
</file>