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5A5D52-2734-41F7-9C58-A6A3AC16A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3DEA55-F692-4479-978B-C0CCA7D39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4E5290-1286-414D-83E9-0C573B8A8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E76AB5-45F9-4F26-BA7F-58797F5D84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759D82-BB54-4280-9452-C1969903B8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CCAB63-B142-4BB0-BEA9-F27DB7B036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89E6C9-509E-4E14-B081-365DE20324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35024-40E9-4FE2-9B3D-1BDA5B70D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AFF29E-5609-46D3-9924-8C4AF81E12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3AE949-3046-4E09-8F78-C2AA60841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45122-4519-4C43-A45A-F20842335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5115103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蜜雪冰城营销宏观环境分析</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蜜雪冰城简介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营销宏观环境分析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蜜雪冰城营销策略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蜜雪冰城市场竞争分析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蜜雪冰城简介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44" r="2174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15" name="TextBox 15"/>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16" name="TextBox 16"/>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公司背景与发展历程</a:t>
            </a:r>
          </a:p>
        </p:txBody>
      </p:sp>
      <p:sp>
        <p:nvSpPr>
          <p:cNvPr id="38" name="TextBox 38"/>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1997年，蜜雪冰城在河南创立，初期以街头冰淇淋摊位的形式经营。</a:t>
            </a:r>
          </a:p>
        </p:txBody>
      </p:sp>
      <p:sp>
        <p:nvSpPr>
          <p:cNvPr id="39" name="TextBox 3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2000年，蜜雪冰城开设第一家门店，正式进入连锁经营模式。</a:t>
            </a:r>
          </a:p>
        </p:txBody>
      </p:sp>
      <p:sp>
        <p:nvSpPr>
          <p:cNvPr id="40" name="TextBox 40"/>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2010年，蜜雪冰城开始拓展全国市场，逐步向全国范围内开设门店。</a:t>
            </a:r>
          </a:p>
        </p:txBody>
      </p:sp>
      <p:sp>
        <p:nvSpPr>
          <p:cNvPr id="41" name="TextBox 41"/>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至今，蜜雪冰城已经发展成为拥有数千家门店的连锁品牌，覆盖全国多个省市。</a:t>
            </a:r>
          </a:p>
        </p:txBody>
      </p:sp>
      <p:sp>
        <p:nvSpPr>
          <p:cNvPr id="42" name="TextBox 42"/>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蜜雪冰城主要提供各种口味的冰淇淋、饮品、小吃等产品，价格实惠，口味独特，深受消费者喜爱。</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除了实体门店销售外，蜜雪冰城还通过线上渠道提供外卖服务，满足不同消费者的需求。</a:t>
            </a:r>
          </a:p>
        </p:txBody>
      </p:sp>
      <p:pic>
        <p:nvPicPr>
          <p:cNvPr id="6" name="Picture 6"/>
          <p:cNvPicPr>
            <a:picLocks noChangeAspect="1"/>
          </p:cNvPicPr>
          <p:nvPr/>
        </p:nvPicPr>
        <p:blipFill>
          <a:blip r:embed="rId2"/>
          <a:srcRect t="5804" b="580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6878" b="68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此外，蜜雪冰城还不断推出新品，创新口味和配方，为消费者提供更多选择和更好的消费体验。</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产品与服务介绍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营销宏观环境分析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人口数量与增长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随着人口数量的增长，消费需求也将相应增加，为蜜雪冰城提供更大的市场潜力。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年龄结构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不同年龄段的消费者对饮品的需求和偏好不同，蜜雪冰城需针对不同年龄段制定相应的营销策略。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人口分布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不同地区的人口密度和分布情况会影响蜜雪冰城的市场拓展和门店选址。</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人口环境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经济发展水平</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经济发展水平高的地区，消费者的购买力强，对饮品的需求和品质要求也更高。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消费水平</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随着消费水平的提高，消费者对饮品的价格敏感度降低，更注重品质和口感。</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产业结构</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不同产业结构的地区，消费者对饮品的消费需求和偏好也会有所不同。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经济环境</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 r="1538"/>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文化传统</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不同地区的文化传统和习俗会影响消费者的饮品选择和消费习惯。</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价值观</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消费者的价值观会影响其对饮品的消费观念和选择标准。</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消费观念</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随着健康意识的提高，消费者对饮品的健康成分和营养价值更加关注。</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社会文化环境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458" r="44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政府的政策法规会直接影响蜜雪冰城的经营环境和市场机会。</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政策法规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政治稳定性高的地区有利于企业长期稳定经营。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政治稳定性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国际政治环境的变化可能影响跨国经营的蜜雪冰城门店。</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国际政治环境</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政治法律环境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86" r="108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新技术的发展和应用可能为蜜雪冰城带来新的营销手段和商业模式。</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技术创新速度快的行业，竞争格局变化更快，蜜雪冰城需不断更新技术和产品。</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技术环境</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技术创新速度</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新技术发展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蜜雪冰城营销策略</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https://d.book118.com/047151151036006046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2024-09-21T08:26:54.014</cp:lastPrinted>
  <dcterms:created xsi:type="dcterms:W3CDTF">2024-09-21T00:26:54Z</dcterms:created>
  <dcterms:modified xsi:type="dcterms:W3CDTF">2024-09-21T00:26:56Z</dcterms:modified>
</cp:coreProperties>
</file>