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C720C-59D2-4613-853E-961E51BC7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6C186-E5C3-4540-BC55-C0E882DED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4ADAA-2495-4F03-A2C4-1608A3303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71EE7B-5036-4397-BDEA-4C5734183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65C2D0-0649-4A99-B612-5868E2635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12B7F5-ACB6-4F3A-95AA-550661B4E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4B4439-B3FB-48B2-B6B3-18C140959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1C5DBB-4252-41BF-B036-CCC16F3BE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2E365E-C73B-4C5A-958B-E7392F852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06C93-7BD0-4FBC-B033-59E5F17E7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23151F-8FD8-414B-9AF5-21AF8F80F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5116116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监狱无刀化可行性方案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监狱现状分析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无刀化可行性方案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无刀化方案实施步骤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无刀化方案预期效果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监狱作为关押和改造罪犯的场所，安全是首要考虑的因素。刀具等危险品的管理一直是监狱安全管理的重点。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监狱安全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部分罪犯在监狱中可能会采取极端行为，如自残或伤害他人，刀具的管理对于防止这些行为至关重要。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罪犯行为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05" r="130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保障安全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通过无刀化方案，可以有效地减少监狱内的安全隐患，降低罪犯伤害自己或他人的风险，从而保障监狱内的安全。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促进改造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为罪犯提供一个安全的改造环境，有助于他们更好地反思和改正自己的错误，提高改造效果。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提升管理效率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无刀化方案可以简化监狱管理流程，减轻管理人员的工作负担，提高管理效率。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监狱现状分析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监狱内存在犯人之间的暴力冲突，甚至伤害狱警的情况。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犯人暴力事件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违禁品流入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监管难度大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监狱内存在犯人私藏和流通违禁品的问题，包括刀具等危险品。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部分犯人利用各种手段逃避监管，给监狱管理带来挑战。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当前监狱安全问题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刀具经常被用作攻击其他犯人或狱警的工具。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3250" b="132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作为攻击工具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刀具流入监狱会对整个监管环境造成威胁，影响监狱的安全稳定。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威胁监狱安全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刀具通常被藏匿在犯人的被褥、衣物等物品中，排查难度较大。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难以排查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刀具在监狱中的使用情况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监狱内犯人流动性大，给安全管理和教育改造带来挑战。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人员流动性大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部分监狱设施老化，存在安全隐患，需要更新改造。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设施老化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9750" b="9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部分监狱的监管技术手段相对落后，无法满足现代安全管理的需要。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监管技术落后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监狱安全管理的挑战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无刀化可行性方案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现有技术手段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目前已有多种非暴力手段用于监狱管理，如电子监控、隔离措施、心理辅导等。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技术升级与研发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监狱管理部门可以与科技企业合作，研发更多高效、安全的非暴力管理工具。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培训与人员素质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对监狱管理人员进行专业培训，提高其使用非暴力手段的能力和意识。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技术可行性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投资成本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无刀化方案需要投入一定的资金用于技术研发、设备购置和人员培训。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运营成本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虽然初期投资较大，但长期运营成本相对较低，减少了维护和更换刀具等费用。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无刀化有助于降低监狱管理成本，减少犯人暴力事件，提高监狱安全水平。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经济可行性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https://d.book118.com/047151161162006040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2024-09-13T12:12:52.089</cp:lastPrinted>
  <dcterms:created xsi:type="dcterms:W3CDTF">2024-09-13T04:12:52Z</dcterms:created>
  <dcterms:modified xsi:type="dcterms:W3CDTF">2024-09-13T04:12:54Z</dcterms:modified>
</cp:coreProperties>
</file>