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F12A6F-BF56-4713-9396-457CF2F1B2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07CF0A-65BD-4576-B08F-2C38E38594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B62FB3-9742-4A34-96D7-494D165951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7108A5-FF42-4866-A2F8-6D63597092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8C97DC-BF21-46E0-9D0F-43B0B3C2DE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B959BF-AE95-4970-8B0C-0EFEDC33A6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889AFD-96FE-463E-B96A-1090E62294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9BAEA2-AC79-4F67-8A6B-43D813D830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FD8570-033F-44C8-9AAF-5F5DD1B1D0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C77E54-7CFB-4C7C-8FB9-754BD60665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471315-B81B-4DA1-9F9C-6B0E5B7F96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5212520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波士顿矩阵讲解</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波士顿矩阵基本概念</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波士顿矩阵四象限分析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波士顿矩阵应用实例</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波士顿矩阵优缺点分析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波士顿矩阵与其他战略工具比较</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波士顿矩阵在企业战略中应用建议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波士顿矩阵基本概念</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波士顿矩阵定义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波士顿矩阵（Boston Matrix），又称市场增长率-相对市场份额矩阵、波士顿咨询集团法、四象限分析法、产品系列结构管理法等。</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它是由美国著名的管理学家、波士顿咨询公司创始人布鲁斯·亨德森于1970年首创的一种用来分析和规划企业产品组合的方法。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906" r="28906"/>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波士顿矩阵认为一般决定产品结构的基本因素有两个：即市场引力与企业实力。</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市场引力包括整个市场的销售量（额）增长率、竞争对手强弱及利润高低等。其中最主要的是反映市场引力的综合指标——销售增长率，这是决定企业产品结构是否合理的外在因素。</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企业实力包括市场占有率，技术、设备、资金利用能力等，其中市场占有率是决定企业产品结构的内在要素，它直接显示出企业竞争实力。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波士顿矩阵原理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波士顿矩阵对于企业产品所处的四个象限具有不同的定义和相应的战略对策。</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通过分析企业的销售增长率和市场占有率，可将企业所有的战略单位分为“明星”、“金牛”、“瘦狗”和“幼童”四大类，并以此分析企业的产品竞争力，为科学选择企业战略提供参考。</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波士顿矩阵作用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波士顿矩阵四象限分析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明星产品在市场上占据主导地位，拥有较高的市场份额。</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高市场份额</a:t>
            </a:r>
          </a:p>
        </p:txBody>
      </p:sp>
      <p:pic>
        <p:nvPicPr>
          <p:cNvPr id="5" name="Picture 5"/>
          <p:cNvPicPr>
            <a:picLocks noChangeAspect="1"/>
          </p:cNvPicPr>
          <p:nvPr/>
        </p:nvPicPr>
        <p:blipFill>
          <a:blip r:embed="rId2"/>
          <a:srcRect t="2393" b="239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明星产品的市场需求增长迅速，未来发展潜力巨大。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高增长率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为了维持明星产品的市场地位和增长速度，企业需要不断投入资金进行研发、营销和扩张。</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需要大量投资</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明星产品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 r="24"/>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金牛产品在市场上拥有较高的份额，地位稳固。</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高市场份额</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金牛产品所处的市场已经相对成熟，增长速度放缓。</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低增长率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金牛产品能够为企业带来稳定的收入和利润，是企业现金流的主要来源。</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产生大量现金流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金牛产品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低市场份额</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问题产品在市场上的份额较低，竞争力不足。</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高增长率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问题产品所处的市场需求增长迅速，未来发展潜力较大。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需要大量投资</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为了提升问题产品的市场份额和竞争力，企业需要加大投入进行研发、营销和扩张。</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问题产品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瘦狗产品在市场上的份额很低，竞争力弱。</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低市场份额</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瘦狗产品所处的市场需求增长缓慢或已经饱和。</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低增长率</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瘦狗产品往往无法为企业带来足够的收入和利润，甚至可能导致亏损。企业需要对瘦狗产品进行评估，考虑是否进行剥离或重组。</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可能产生亏损</a:t>
            </a:r>
          </a:p>
        </p:txBody>
      </p:sp>
      <p:pic>
        <p:nvPicPr>
          <p:cNvPr id="9" name="Picture 9"/>
          <p:cNvPicPr>
            <a:picLocks noChangeAspect="1"/>
          </p:cNvPicPr>
          <p:nvPr/>
        </p:nvPicPr>
        <p:blipFill>
          <a:blip r:embed="rId2"/>
          <a:srcRect l="16626" r="16626"/>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瘦狗产品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波士顿矩阵应用实例</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853" b="1985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具有高增长率和高市场占有率，是企业当前的主要利润来源，并有望在未来继续保持领先地位。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虽然增长率高，但市场占有率相对较低，需要大量投资以支持其快速增长，并存在市场风险。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市场占有率和增长率双高产品</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问题产品</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明星产品</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市场占有率高、增长率低产品</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现金牛产品</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具有低增长率和高市场占有率，已经处于市场成熟期，能够为企业带来稳定的现金流。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瘦狗产品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增长率和市场占有率均较低，通常不能为企业带来足够的利润，可能需要考虑退出市场或重新定位。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https://d.book118.com/047152125200006040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2024-09-13T14:55:57.798</cp:lastPrinted>
  <dcterms:created xsi:type="dcterms:W3CDTF">2024-09-13T06:55:57Z</dcterms:created>
  <dcterms:modified xsi:type="dcterms:W3CDTF">2024-09-13T06:55:59Z</dcterms:modified>
</cp:coreProperties>
</file>