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D44F2-FE4A-448D-803E-473FF200D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4F28C-2E32-465E-973D-0A9C00324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EEA48-4DCF-4CD1-BC89-F98DAE822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345C7-65BA-4AF9-A365-E13D78EA8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040711-3921-44D7-B7C2-DC78672EB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62354D-11D1-4FB9-9107-8B3E9D41B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CAFF5D-24C4-4034-8C6E-F3C057CF9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6D107-4EE8-4AC1-A4CD-D6D7CB48B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C67A2-9EB8-4EA0-942C-5C84259E7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B10DE-7743-4F4A-B49D-EC6DAF6BA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D8598-4C3B-4961-831F-049145C1E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5306102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预防台风 暴雨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台风与暴雨的基本知识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台风与暴雨的预防措施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台风与暴雨的应对措施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台风与暴雨后的恢复工作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台风与暴雨的案例分析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台风与暴雨的基本知识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448" r="354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在西北太平洋地区，中心附近最大风力达到或超过12级的热带气旋。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24小时内降雨量超过50毫米的天气现象。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台风与暴雨的定义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台风形成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热带海面温度高，气流上升，形成低气压中心，随着气压变化和地球自身运动，流入的空气开始旋转，形成逆时针旋转的气旋，不断吸纳暖湿空气，最终形成台风。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暴雨形成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在特定的大气环流条件下，暖湿气流与冷空气相遇，由于冷空气重，暖空气轻，暖湿气流被迫上升，遇冷凝结，形成一条很长很宽的降雨带，从而产生暴雨。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56" r="24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台风与暴雨的形成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台风与暴雨的危害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台风危害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强风、暴雨、风暴潮等对人类生产生活造成严重破坏，如房屋倒塌、交通受阻、电力中断、洪水淹没等。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暴雨危害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引发洪涝灾害、山体滑坡、泥石流等自然灾害，造成人员伤亡和财产损失。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台风与暴雨的预防措施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及时关注气象部门发布的气象预警信息，了解台风和暴雨的动向和影响范围。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根据气象预警级别，启动相应的应急响应措施，包括紧急救援、疏散等。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气象预警与应急响应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气象预警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储备必要的食品、水、药品、照明设备等应急物资，以备不时之需。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准备应急物资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对房屋进行检查，确保没有安全隐患，如发现有漏水、裂缝等问题应及时修复。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检查并加固房屋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家庭防台风准备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通过社区公告、短信、微信等方式及时通知居民台风和暴雨的预警信息和应对措施。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社区设施检查与维护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对社区内的排水系统、路灯、广告牌等设施进行检查和维护，确保其安全可靠。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社区宣传与通知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社区防台风准备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教育居民了解台风和暴雨的危害，提高安全意识，掌握基本的自救互救技能。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指导居民在遇到台风和暴雨时如何采取正确的应对措施，如避免外出、远离危险区域等。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紧急情况应对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防台风安全教育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台风与暴雨的应对措施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https://d.book118.com/047153061024006041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2024-09-13T20:00:50.985</cp:lastPrinted>
  <dcterms:created xsi:type="dcterms:W3CDTF">2024-09-13T12:00:51Z</dcterms:created>
  <dcterms:modified xsi:type="dcterms:W3CDTF">2024-09-13T12:00:53Z</dcterms:modified>
</cp:coreProperties>
</file>