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EEA25-8CA6-4323-82D1-FB2DCD30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2E559-FCD2-4D29-A613-1D5232616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E279C-BC40-4550-B0BA-B5633B239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4C217-6280-4523-ACC2-2A70506A7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98B72-179F-4170-8C96-93131255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4A425E-0DBA-4164-A68D-595FB67CD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896CF1-D7EA-4D26-819B-465898F46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25407-D48B-46E9-A8A8-156C3C761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4D474-ECE0-4E6A-A67A-292D4FCC0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7EA3F-3793-41C9-BB3B-53106AF99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9879B-E610-4766-A6AA-0AC55398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531060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《C#简单程序设计》PPT课件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C#语言简介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C#基础语法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C#面向对象编程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C#常用库和框架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C#程序设计和最佳实践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C#应用实例分析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C#语言简介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C#语言由微软公司开发，作为.NET框架的一部分，于2000年首次发布。它借鉴了多种编程语言的优点，包括C、Java和Pascal等。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C#是一种面向对象的编程语言，具有类型安全、语法简洁、易于学习等特点。它支持多种编程范式，包括命令式、面向对象和泛型编程。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C#语言的起源和特点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桌面应用程序开发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使用C#可以开发Windows桌面应用程序，如Windows Forms和WPF应用程序。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网络编程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C#可以用于开发Web应用程序和Web服务，如ASP.NET Core框架。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C#是Unity游戏引擎的主要编程语言之一，可用于开发跨平台游戏。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C#语言的应用领域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000" r="3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C#语言与.NET框架的结合使得开发人员能够快速构建功能强大的应用程序。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C#语言是.NET框架的一部分，它提供了对.NET框架的完全支持。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.NET框架提供了丰富的类库和工具，使得使用C#语言进行开发更加方便和高效。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C#语言与.NET框架的关系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C#基础语法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整型数据类型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用于存储整数，包括byte、short、int、long等。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浮点型数据类型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用于存储小数，包括float、double、decimal等。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字符型数据类型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用于存储单个字符，类型为char。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布尔型数据类型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用于存储布尔值，类型为bool。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变量和常量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用于存储数据的容器，其值可以在程序运行过程中改变。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用于存储固定值，其值在程序运行过程中不能改变。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用于执行算术运算、比较运算、逻辑运算等操作。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运算符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用于控制程序的执行流程，包括if语句、switch语句、循环语句等。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运算符和控制流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异常处理：用于捕获和处理程序中可能出现的异常情况，保证程序的稳定性和可靠性。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007" b="1500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C#面向对象编程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类是对象的抽象，对象是类的实例。类定义了对象的属性和方法，而对象则是这些属性和方法的实例。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是面向对象编程中的一个基本概念，它定义了一组属性（成员变量）和方法（成员函数），这些属性和方法描述了对象的特征和行为。对象则是类的实例，通过创建类的实例，可以获得具有特定属性和行为的对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类和对象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继承和多态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继承是面向对象编程中的一个重要特性，它允许一个类继承另一个类的属性和方法，从而实现代码的重用。多态则是允许一个接口被多种数据类型实现，从而实现不同的行为。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是面向对象编程中的一个基本特性，它允许一个类继承另一个类的属性和方法，从而获得父类的所有属性和方法。通过继承，子类可以扩展或覆盖父类的属性和方法，实现代码的重用。多态则是允许一个接口被多种数据类型实现，从而实现不同的行为。通过多态，可以实现更加灵活和可扩展的代码结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接口定义了一组方法，但没有实现细节，可以被多个类实现。抽象类则是一种特殊的类，不能被实例化，只能被继承。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是一种定义方法但不包含实现细节的抽象类型，可以被多个类实现。通过实现接口，类可以提供一组公共的方法，这些方法可以在不同的类中具有不同的实现方式。抽象类则是一种特殊的类，它不能被实例化，只能被其他类继承。抽象类可以包含抽象方法和非抽象方法，子类必须实现抽象类中的所有抽象方法才能被实例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接口和抽象类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事件是一种特殊的数据类型，用于在某个特定事件发生时通知其他对象。委托则是一种类型安全的函数指针，可以指向具有相同签名的方法。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是一种特殊的数据类型，用于在某个特定事件发生时通知其他对象。事件可以看作是一种观察者模式，当事件发生时，所有注册到该事件的观察者都会收到通知。委托则是一种类型安全的函数指针，它可以指向具有相同签名的方法。通过委托，可以实现回调函数和异步调用等功能，提高代码的灵活性和可扩展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事件和委托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https://d.book118.com/047153106032006034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2024-09-08T00:20:58.851</cp:lastPrinted>
  <dcterms:created xsi:type="dcterms:W3CDTF">2024-09-07T16:20:58Z</dcterms:created>
  <dcterms:modified xsi:type="dcterms:W3CDTF">2024-09-07T16:21:00Z</dcterms:modified>
</cp:coreProperties>
</file>