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105BE-0163-4C68-BCBA-6C1F9DC3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796F6-764B-4226-89F5-65175061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50635-4552-4905-A1B9-EDC9B1AC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A6130-4185-4490-9AE2-62D2FC4F1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778EF-A6C8-48DE-A32F-04FCF414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A12DC-CE8A-4D83-BD7E-4981549CC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F634C-170E-455D-B4CE-A5A7E20D6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CBE4F-46C1-451B-B2F7-5104D707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D25B5-5A76-4116-AF50-682DAFD1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DBC4-CEC4-48EB-8E27-B7DF7CEE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49BB8-8DFE-43E9-9638-841330EFB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4102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36中国物流行业分析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绿色物流发展策略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跨境电商与物流融合发展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17" r="12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物流行业是指物品从供应地向接收地的实体流动过程中，根据实际需要，将运输、储存、装卸、搬运、包装、流通加工、配送、信息处理等功能有机结合起来实现用户要求的过程。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按照服务对象不同，物流可分为第一产业物流、第二产业物流、第三产业物流和回收物流；按照运输方式不同，物流可分为铁路运输、公路运输、水路运输、航空运输和管道运输等。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中国物流行业经历了计划经济时期的物资储运、市场经济初期的企业物流和现代物流三个阶段。近年来，随着互联网和电子商务的快速发展，物流行业也迎来了新的发展机遇。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目前，中国物流行业已经形成了较为完善的体系，包括运输、仓储、配送、信息等各个环节。同时，物流行业的市场规模不断扩大，竞争也日益激烈。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中国政府出台了一系列支持物流行业发展的政策，如《物流业发展中长期规划》、《关于促进物流业健康发展的若干意见》等，为物流行业的发展提供了有力保障。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为了规范物流行业的市场秩序，中国政府制定了一系列相关法律法规，如《中华人民共和国道路交通安全法》、《中华人民共和国海商法》等，为物流行业的健康发展提供了法律保障。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73" r="331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中国物流市场已经成为全球最大的物流市场之一，市场规模持续扩大。根据统计数据，中国物流市场的总规模已经超过XX万亿元人民币，并且保持着稳定的增长态势。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随着中国经济的持续发展和电商、制造业等行业的繁荣，物流需求不断增长。预计未来几年，中国物流市场将继续保持快速增长，市场规模有望进一步扩大。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中国物流市场竞争激烈，参与者众多。目前，市场上既有大型综合物流企业，也有专注于某一领域的专业物流企业。同时，随着互联网技术的发展，物流行业也在不断涌现出新的商业模式和参与者。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中国物流市场的主要参与者包括顺丰速运、中国邮政、京东物流、中通快递、韵达快递等大型综合物流企业，以及德邦物流、安能物流等专业物流企业。此外，还有一些新兴的互联网物流企业，如菜鸟网络等。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中国物流市场的客户需求多样化，既有B2B的大宗物资运输需求，也有B2C和C2C的电商快递需求。同时，客户对物流服务的要求也越来越高，包括时效性、安全性、便捷性等方面。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随着消费者需求的不断变化和升级，客户对物流服务的需求也越来越个性化。例如，一些客户可能需要定制化的包装、特殊的配送方式等。因此，物流企业需要不断创新服务模式，满足客户的个性化需求。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客户对物流服务的质量要求也越来越高。他们希望物流企业能够提供快速、准确、可靠的配送服务，同时还需要有良好的售后服务和投诉处理机制。因此，提升服务品质是物流企业赢得客户信任的关键。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10" r="166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897" r="138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中国已建成全球最大的高速公路网络，覆盖城乡，极大提高了物流运输效率。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中国铁路营业里程居世界前列，高铁、重载铁路等技术创新为物流行业提供了强大支持。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航空货运快速发展，国内外航线不断增加，为高效、快捷的物流服务提供了有力保障。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内河航运和海洋运输不断完善，为大宗物资和长距离运输提供了低成本、环保的解决方案。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水路运输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交通基础设施建设情况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采用先进的自动化立体仓库、堆垛机、输送机等设备，提高仓储效率和管理水平。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自动化仓储系统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智能分拣技术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无人配送车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42" r="2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运用图像识别、人工智能等技术，实现快递包裹的自动分拣，降低人工成本，提高分拣准确率。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研发和应用无人配送车，解决城市“最后一公里”配送难题，提升配送效率和服务质量。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物流装备技术水平提升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https://d.book118.com/047154102160006025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2024-08-30T16:52:07.647</cp:lastPrinted>
  <dcterms:created xsi:type="dcterms:W3CDTF">2024-08-30T08:52:07Z</dcterms:created>
  <dcterms:modified xsi:type="dcterms:W3CDTF">2024-08-30T08:52:09Z</dcterms:modified>
</cp:coreProperties>
</file>