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031590-C030-49A0-8FED-2BD07AEC51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7175F9-ED3A-43D7-9D0D-F5202B62B4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26B296-7085-4BED-9EDC-A69F639C19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519FEC-97E7-4855-B7E2-30675BE537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4340B5-D930-4981-8FBA-41971579AE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18082C-BA0D-4F86-A2A5-FB0A4A6AC7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A4153B-9E9D-4672-9DB2-F5BD8778C9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C3B76D-A398-4172-B6AC-9F3D48A606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6C5E88-2893-4E95-8C1F-38E582D384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319931-19DA-4462-ACF6-60F36F77EB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4A3ABE-6A05-45E6-8A6A-E0DD8A3FE2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715510113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EAS库存管理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EAS系统介绍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库存数据初始化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库存日常操作管理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库存数据分析与优化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与其他系统集成应用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库存管理概述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库存管理是指对企业生产经营过程中的各种物料、半成品、成品等资源进行计划、组织、协调和控制，以确保其数量、质量和价值等方面的合理配置与利用。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库存管理是企业物流管理的重要组成部分，对于保障生产顺利进行、提高产品质量、降低运营成本等具有重要意义。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06" r="234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确保所需物料及时供应，避免生产中断或延误。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保障生产顺利进行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提高产品质量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5000" r="25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降低运营成本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通过合理的库存控制，减少过期、变质等不良品的发生，提高产品质量水平。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通过优化库存结构、减少资金占用等措施，降低企业的运营成本。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库存管理目标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4" b="24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分类管理原则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适时适量原则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先进先出原则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信息化管理原则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库存管理原则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根据物料的性质、用途、价值等因素进行分类，采用不同的管理策略和方法。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对于易过期、易变质的物料，应遵循先进先出的原则，确保物料在有效期内得到合理利用。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根据生产计划和实际需求，合理安排物料的采购、入库和出库，确保适时适量供应。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借助信息技术手段，实现库存信息的实时更新和共享，提高库存管理的效率和准确性。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EAS系统介绍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07" r="20007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EAS（Electronic Article Surveillance）系统是一种电子商品防盗系统，广泛应用于零售商店、图书馆等场所，用于防止商品被盗或未经授权带出指定区域。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EAS系统通过在商品或物品上附着一种特殊的标签或标记，与出口处的检测设备相配合，当未经过授权的商品经过出口时，系统会发出警报，从而提醒工作人员注意。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EAS系统概述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包括标签的生成、打印、附着和移除等功能，确保每件商品都能被正确标记。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标签管理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检测设备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数据管理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系统集成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安装在商店出口或特定区域的检测设备，用于监测标签信号并触发警报。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记录商品进出、警报事件、员工操作等相关数据，便于后续分析和追溯。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提供API接口，可与POS系统、ERP系统等集成，实现数据共享和业务流程自动化。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EAS系统功能模块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包括标签、检测设备、控制器等硬件设备，确保系统的稳定运行和数据安全。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硬件组成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采用先进的软件算法，实现标签信号的快速识别和准确判断，降低误报率。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软件支持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支持有线和无线两种通信方式，确保各设备之间的稳定连接和数据传输。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网络通信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采用加密技术和访问控制机制，确保数据在传输和存储过程中的安全性。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数据安全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EAS系统技术架构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库存数据初始化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确定初始化范围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明确需要初始化的库存数据范围，包括仓库、物料、批次等信息。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设计初始化流程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根据初始化范围，设计合理的初始化流程，包括数据收集、整理、导入、校验等环节。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制定初始化计划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根据初始化流程，制定详细的初始化计划，明确时间节点、责任人、所需资源等。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初始化流程设计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按照初始化计划，收集并整理需要导入的库存数据，确保数据的准确性和完整性。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583" r="135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数据收集与整理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利用专业的数据导入工具或编写脚本程序，将整理好的数据导入到EAS库存管理系统中。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数据导入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417" r="174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在数据导入后，进行数据校验，检查数据的正确性、完整性和一致性，确保导入的数据与原始数据一致。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数据校验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数据导入与校验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32266" r="3226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在初始化过程中，及时发现并记录遇到的问题，包括数据错误、导入失败等。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问题发现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对发现的问题进行深入分析，找出问题的原因和解决方案。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问题分析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根据问题的性质和紧急程度，采取相应的处理措施，包括修复数据、重新导入、调整初始化流程等。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问题处理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对处理过的问题进行跟踪和反馈，确保问题得到彻底解决，并对初始化流程进行持续改进和优化。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问题跟踪与反馈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初始化问题处理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库存日常操作管理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https://d.book118.com/047155101135006035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2024-09-10T09:08:34.624</cp:lastPrinted>
  <dcterms:created xsi:type="dcterms:W3CDTF">2024-09-10T01:08:34Z</dcterms:created>
  <dcterms:modified xsi:type="dcterms:W3CDTF">2024-09-10T01:08:36Z</dcterms:modified>
</cp:coreProperties>
</file>