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50DD4-6D59-4021-BA2C-CF8E16D8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C0132-A0A6-4F30-A89C-E58D9621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9B4DB-EC5A-4ED6-934B-CDEA2F6D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19C1C-419C-49E4-8D90-C6BF67FA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F29B3-B9CF-41B0-AC1E-635B2686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15C61-9F4B-4C58-BFB1-6BBFE9A2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0C280-98C4-4FA4-B0CC-DAE90F5E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59467-B738-4373-AF52-619DD4D42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19C8C-95CC-4D7B-80E2-3EB68C7C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B145B-1829-4C83-82B9-BB8CAA6E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388D3-B910-43CA-BC2E-F6B1324F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5165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人才管理实践的应用与实施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人才管理实践的核心要素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人才管理实践的应用领域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人才管理实践的实施步骤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人才管理实践的成功案例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人才管理实践面临的挑战与未来发展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人才管理是指通过一系列策略、流程和技术，对组织内的人才进行全面、系统、有效的管理，以实现组织战略目标的过程。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在知识经济时代，人才成为企业最重要的资源之一。有效的人才管理能够提升员工绩效、增强组织竞争力、促进组织创新和发展。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以人事管理为主，关注员工招聘、薪酬、福利等事务性工作。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人力资源管理逐渐兴起，关注员工培训、绩效管理等，以提高员工素质和工作效率。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人才管理成为企业战略核心，强调人才的吸引、培养、激励和保留，以实现组织战略目标。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人才管理的核心理念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关注员工需求和发展，提高员工满意度和忠诚度。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将人才管理与企业战略紧密结合，确保人才策略与业务策略一致。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从整体上考虑人才的吸引、培养、使用和保留，构建完善的人才管理体系。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鼓励创新思维和创新能力，激发员工创造力和创新精神。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以人为本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战略导向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系统思考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根据企业战略和业务目标，分析并确定所需的人才类型、数量和质量要求。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确定人才需求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针对不同层次和类型的人才，制定相应的吸引、培养、使用和激励策略。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设计清晰的人才职业发展路径，为员工提供明确的晋升和发展方向。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规划人才发展路径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人才战略规划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人才招聘与选拔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根据人才需求特点，选择合适的招聘渠道，如校园招聘、社会招聘、内部推荐等。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制定简历筛选标准，组织面试团队对候选人进行评估和选拔。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背景调查与录用决策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对候选人进行背景调查，综合评估其能力和素质，做出录用决策。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根据培训需求，设计培训课程，包括课程内容、教学方法和评估标准等。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组织培训活动，并对培训效果进行评估和反馈，不断改进和优化培训计划。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针对员工能力差距和业务需求，分析培训需求并制定培训计划。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人才培训与开发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与员工沟通并设定明确的绩效目标，确保目标与企业战略和业务目标相一致。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定期对员工绩效进行考核，提供具体的反馈和指导，帮助员工改进和提高绩效。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将绩效考核结果应用于薪酬调整、晋升决策和奖励计划等方面，激励员工持续改进和提高绩效。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人才绩效管理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关注员工身心健康和工作生活平衡，提供必要的关怀和支持措施。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员工沟通与协调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建立有效的沟通渠道，及时了解员工需求和意见，协调处理员工之间的矛盾和纠纷。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积极营造健康向上的企业文化氛围，增强员工的归属感和凝聚力。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27" r="124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03" b="9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人才管理实践的应用领域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通过面试、测评等手段选拔符合企业需求的人才，确保企业拥有高素质的员工队伍。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人才选拔与招聘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根据员工个人特点和职业发展需求，制定个性化的培训计划，提高员工的专业技能和综合素质。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建立科学的绩效评价体系，对员工的工作表现进行全面、客观的评价，激发员工的积极性和创造力。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企业管理领域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根据企业战略发展目标，预测未来人力资源需求，制定合理的人力资源规划方案。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构建和谐的员工关系，处理员工之间的纠纷和冲突，提高员工的工作满意度和忠诚度。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设计合理的薪酬福利体系，吸引和留住优秀人才，激发员工的工作积极性。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人力资源管理领域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分析学员的学习需求和目标，制定针对性的教育培训计划。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教育培训资源整合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整合优质的教育培训资源，为学员提供丰富、多样的学习内容和方式。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对教育培训效果进行评估和反馈，不断改进和优化教育培训方案。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教育培训领域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https://d.book118.com/047155165011006026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2024-08-30T22:50:18.990</cp:lastPrinted>
  <dcterms:created xsi:type="dcterms:W3CDTF">2024-08-30T14:50:19Z</dcterms:created>
  <dcterms:modified xsi:type="dcterms:W3CDTF">2024-08-30T14:50:21Z</dcterms:modified>
</cp:coreProperties>
</file>