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4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D4E013-8DBA-436C-86C1-C01E36D91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901F1-5E5C-4762-9E73-22E996F60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BD986-EB26-4F61-A5F1-A34948185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34943-FAEF-4FDA-B9B7-B2A5C94B7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CC73C1-5AB9-45A6-8089-6B5A5F926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453D5B-44B7-4AEE-9585-D81B94D92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07EB6B-B026-417D-BE6C-9A6209F59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C39B92-4BD7-413F-A603-528A8DB93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DC583-77BE-4306-91DA-3A58D4D5D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3F0A6-28C4-4203-8D11-7BB28B9C3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A8A30-6AAC-46F8-92E9-4F8BBE6A1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1C10CE-9198-A723-E205-B9C8017CAAE1}"/>
              </a:ext>
            </a:extLst>
          </p:cNvPr>
          <p:cNvGrpSpPr/>
          <p:nvPr/>
        </p:nvGrpSpPr>
        <p:grpSpPr>
          <a:xfrm>
            <a:off x="-9526" y="0"/>
            <a:ext cx="12220575" cy="6858001"/>
            <a:chOff x="-9526" y="0"/>
            <a:chExt cx="12220575" cy="685800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92C096-6C10-751E-8476-5C276ED56848}"/>
                </a:ext>
              </a:extLst>
            </p:cNvPr>
            <p:cNvGrpSpPr/>
            <p:nvPr/>
          </p:nvGrpSpPr>
          <p:grpSpPr>
            <a:xfrm>
              <a:off x="-9526" y="0"/>
              <a:ext cx="12220575" cy="6279454"/>
              <a:chOff x="-9526" y="0"/>
              <a:chExt cx="12220575" cy="627945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7D9BAC-40FB-9B68-A310-4A4F7C5F7FAB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5910151"/>
              </a:xfrm>
              <a:prstGeom prst="rect">
                <a:avLst/>
              </a:prstGeom>
              <a:blipFill rotWithShape="0">
                <a:blip r:embed="rId1"/>
                <a:stretch>
                  <a:fillRect t="-15980" b="-7990"/>
                </a:stretch>
              </a:blipFill>
              <a:ln w="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058BFB1-E38D-4CB3-F530-6946299ADBBF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62794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520893A-0613-60E1-2C15-48B313E08355}"/>
                </a:ext>
              </a:extLst>
            </p:cNvPr>
            <p:cNvGrpSpPr/>
            <p:nvPr/>
          </p:nvGrpSpPr>
          <p:grpSpPr>
            <a:xfrm>
              <a:off x="0" y="4862540"/>
              <a:ext cx="12192000" cy="1995461"/>
              <a:chOff x="0" y="4862540"/>
              <a:chExt cx="12192000" cy="1995461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513E02B-DD7B-0F23-4100-B4050D0E0CAC}"/>
                  </a:ext>
                </a:extLst>
              </p:cNvPr>
              <p:cNvSpPr/>
              <p:nvPr/>
            </p:nvSpPr>
            <p:spPr>
              <a:xfrm>
                <a:off x="0" y="4862540"/>
                <a:ext cx="12192000" cy="1288560"/>
              </a:xfrm>
              <a:custGeom>
                <a:gdLst>
                  <a:gd name="connsiteX0" fmla="*/ 44 w 3430714"/>
                  <a:gd name="connsiteY0" fmla="*/ 774494 h 944027"/>
                  <a:gd name="connsiteX1" fmla="*/ 44 w 3430714"/>
                  <a:gd name="connsiteY1" fmla="*/ 16 h 944027"/>
                  <a:gd name="connsiteX2" fmla="*/ 3430759 w 3430714"/>
                  <a:gd name="connsiteY2" fmla="*/ 667624 h 944027"/>
                  <a:gd name="connsiteX3" fmla="*/ 44 w 3430714"/>
                  <a:gd name="connsiteY3" fmla="*/ 774494 h 9440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30713" h="944027">
                    <a:moveTo>
                      <a:pt x="44" y="774494"/>
                    </a:moveTo>
                    <a:lnTo>
                      <a:pt x="44" y="16"/>
                    </a:lnTo>
                    <a:cubicBezTo>
                      <a:pt x="1065606" y="507413"/>
                      <a:pt x="2486546" y="653812"/>
                      <a:pt x="3430759" y="667624"/>
                    </a:cubicBezTo>
                    <a:cubicBezTo>
                      <a:pt x="3430759" y="667624"/>
                      <a:pt x="1143616" y="1210644"/>
                      <a:pt x="44" y="7744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779450C-321A-1B56-E8BE-F61C6F0C7B06}"/>
                  </a:ext>
                </a:extLst>
              </p:cNvPr>
              <p:cNvSpPr/>
              <p:nvPr/>
            </p:nvSpPr>
            <p:spPr>
              <a:xfrm>
                <a:off x="124" y="5209198"/>
                <a:ext cx="12191876" cy="1648803"/>
              </a:xfrm>
              <a:custGeom>
                <a:gdLst>
                  <a:gd name="connsiteX0" fmla="*/ 12191876 w 12191876"/>
                  <a:gd name="connsiteY0" fmla="*/ 0 h 1648803"/>
                  <a:gd name="connsiteX1" fmla="*/ 12191876 w 12191876"/>
                  <a:gd name="connsiteY1" fmla="*/ 1648803 h 1648803"/>
                  <a:gd name="connsiteX2" fmla="*/ 0 w 12191876"/>
                  <a:gd name="connsiteY2" fmla="*/ 1648803 h 1648803"/>
                  <a:gd name="connsiteX3" fmla="*/ 0 w 12191876"/>
                  <a:gd name="connsiteY3" fmla="*/ 698322 h 1648803"/>
                  <a:gd name="connsiteX4" fmla="*/ 12179923 w 12191876"/>
                  <a:gd name="connsiteY4" fmla="*/ 2749 h 16488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876" h="1648803">
                    <a:moveTo>
                      <a:pt x="12191876" y="0"/>
                    </a:moveTo>
                    <a:lnTo>
                      <a:pt x="12191876" y="1648803"/>
                    </a:lnTo>
                    <a:lnTo>
                      <a:pt x="0" y="1648803"/>
                    </a:lnTo>
                    <a:lnTo>
                      <a:pt x="0" y="698322"/>
                    </a:lnTo>
                    <a:cubicBezTo>
                      <a:pt x="7814990" y="962659"/>
                      <a:pt x="11930345" y="59457"/>
                      <a:pt x="12179923" y="27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1698397" y="1749201"/>
            <a:ext cx="8804729" cy="167856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3846898" y="3695949"/>
            <a:ext cx="4498205" cy="6508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b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9817099" y="5874101"/>
            <a:ext cx="1701801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5874101"/>
            <a:ext cx="1701801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794505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691D85A-5B52-8986-1853-15643400A7B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C0923B-B9EB-06EE-80E2-63979051744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1"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DE82C8-4C60-2D4E-F0D7-C941C357D4E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itchFamily="34" charset="0"/>
              <a:buChar char="•"/>
              <a:defRPr/>
            </a:lvl1pPr>
            <a:lvl2pPr marL="742950" indent="-285750">
              <a:buFont typeface="Arial" pitchFamily="34" charset="0"/>
              <a:buChar char="•"/>
              <a:defRPr/>
            </a:lvl2pPr>
            <a:lvl3pPr marL="1200150" indent="-285750">
              <a:buFont typeface="Arial" pitchFamily="34" charset="0"/>
              <a:buChar char="•"/>
              <a:defRPr/>
            </a:lvl3pPr>
            <a:lvl4pPr marL="1657350" indent="-285750">
              <a:buFont typeface="Arial" pitchFamily="34" charset="0"/>
              <a:buChar char="•"/>
              <a:defRPr/>
            </a:lvl4pPr>
            <a:lvl5pPr marL="2114550" indent="-285750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  <a:t>2024/2/26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63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800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2024/2/26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  <p:grpSp>
        <p:nvGrpSpPr>
          <p:cNvPr id="6" name="Group 5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Freeform: Shape 8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0950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Section Header"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364386C-98FE-4433-68C0-3F5ACB1957A7}"/>
              </a:ext>
            </a:extLst>
          </p:cNvPr>
          <p:cNvGrpSpPr/>
          <p:nvPr/>
        </p:nvGrpSpPr>
        <p:grpSpPr>
          <a:xfrm flipH="1">
            <a:off x="-9526" y="0"/>
            <a:ext cx="12220575" cy="6858001"/>
            <a:chOff x="-9526" y="0"/>
            <a:chExt cx="12220575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EC6F57B-A245-6423-CDF6-10CB7710900C}"/>
                </a:ext>
              </a:extLst>
            </p:cNvPr>
            <p:cNvGrpSpPr/>
            <p:nvPr/>
          </p:nvGrpSpPr>
          <p:grpSpPr>
            <a:xfrm>
              <a:off x="-9526" y="0"/>
              <a:ext cx="12220575" cy="6279454"/>
              <a:chOff x="-9526" y="0"/>
              <a:chExt cx="12220575" cy="627945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F3F9454-8526-B1E1-711C-3E1F47051C05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5910151"/>
              </a:xfrm>
              <a:prstGeom prst="rect">
                <a:avLst/>
              </a:prstGeom>
              <a:blipFill rotWithShape="0">
                <a:blip r:embed="rId1"/>
                <a:stretch>
                  <a:fillRect t="-15980" b="-7990"/>
                </a:stretch>
              </a:blipFill>
              <a:ln w="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636B638-33A6-B25F-8FCF-3D328C4612E3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62794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AD6DD8E-A23C-C918-1723-EB063935DD22}"/>
                </a:ext>
              </a:extLst>
            </p:cNvPr>
            <p:cNvGrpSpPr/>
            <p:nvPr/>
          </p:nvGrpSpPr>
          <p:grpSpPr>
            <a:xfrm>
              <a:off x="0" y="4862540"/>
              <a:ext cx="12192000" cy="1995461"/>
              <a:chOff x="0" y="4862540"/>
              <a:chExt cx="12192000" cy="199546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D3C8AC8-086C-EF65-763B-C8B68B01F143}"/>
                  </a:ext>
                </a:extLst>
              </p:cNvPr>
              <p:cNvSpPr/>
              <p:nvPr/>
            </p:nvSpPr>
            <p:spPr>
              <a:xfrm>
                <a:off x="0" y="4862540"/>
                <a:ext cx="12192000" cy="1288560"/>
              </a:xfrm>
              <a:custGeom>
                <a:gdLst>
                  <a:gd name="connsiteX0" fmla="*/ 44 w 3430714"/>
                  <a:gd name="connsiteY0" fmla="*/ 774494 h 944027"/>
                  <a:gd name="connsiteX1" fmla="*/ 44 w 3430714"/>
                  <a:gd name="connsiteY1" fmla="*/ 16 h 944027"/>
                  <a:gd name="connsiteX2" fmla="*/ 3430759 w 3430714"/>
                  <a:gd name="connsiteY2" fmla="*/ 667624 h 944027"/>
                  <a:gd name="connsiteX3" fmla="*/ 44 w 3430714"/>
                  <a:gd name="connsiteY3" fmla="*/ 774494 h 9440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30713" h="944027">
                    <a:moveTo>
                      <a:pt x="44" y="774494"/>
                    </a:moveTo>
                    <a:lnTo>
                      <a:pt x="44" y="16"/>
                    </a:lnTo>
                    <a:cubicBezTo>
                      <a:pt x="1065606" y="507413"/>
                      <a:pt x="2486546" y="653812"/>
                      <a:pt x="3430759" y="667624"/>
                    </a:cubicBezTo>
                    <a:cubicBezTo>
                      <a:pt x="3430759" y="667624"/>
                      <a:pt x="1143616" y="1210644"/>
                      <a:pt x="44" y="7744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49FA2E9-587C-4F7A-54B5-B64906D1B154}"/>
                  </a:ext>
                </a:extLst>
              </p:cNvPr>
              <p:cNvSpPr/>
              <p:nvPr/>
            </p:nvSpPr>
            <p:spPr>
              <a:xfrm>
                <a:off x="124" y="5209198"/>
                <a:ext cx="12191876" cy="1648803"/>
              </a:xfrm>
              <a:custGeom>
                <a:gdLst>
                  <a:gd name="connsiteX0" fmla="*/ 12191876 w 12191876"/>
                  <a:gd name="connsiteY0" fmla="*/ 0 h 1648803"/>
                  <a:gd name="connsiteX1" fmla="*/ 12191876 w 12191876"/>
                  <a:gd name="connsiteY1" fmla="*/ 1648803 h 1648803"/>
                  <a:gd name="connsiteX2" fmla="*/ 0 w 12191876"/>
                  <a:gd name="connsiteY2" fmla="*/ 1648803 h 1648803"/>
                  <a:gd name="connsiteX3" fmla="*/ 0 w 12191876"/>
                  <a:gd name="connsiteY3" fmla="*/ 698322 h 1648803"/>
                  <a:gd name="connsiteX4" fmla="*/ 12179923 w 12191876"/>
                  <a:gd name="connsiteY4" fmla="*/ 2749 h 16488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876" h="1648803">
                    <a:moveTo>
                      <a:pt x="12191876" y="0"/>
                    </a:moveTo>
                    <a:lnTo>
                      <a:pt x="12191876" y="1648803"/>
                    </a:lnTo>
                    <a:lnTo>
                      <a:pt x="0" y="1648803"/>
                    </a:lnTo>
                    <a:lnTo>
                      <a:pt x="0" y="698322"/>
                    </a:lnTo>
                    <a:cubicBezTo>
                      <a:pt x="7814990" y="962659"/>
                      <a:pt x="11930345" y="59457"/>
                      <a:pt x="12179923" y="27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2170651"/>
            <a:ext cx="10858500" cy="83099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3013501"/>
            <a:ext cx="10858500" cy="83099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7A813-B2FD-42E1-9222-83B574E99074}" type="datetime1">
              <a:rPr lang="en-US" altLang="zh-CN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f-ZA" altLang="zh-CN"/>
              <a:t>OfficePLUS</a:t>
            </a:r>
            <a:endParaRPr lang="af-Z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6366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78B1-822A-48DD-9412-1B7D6807ED91}" type="datetime1">
              <a:rPr lang="zh-CN" altLang="en-US" smtClean="0"/>
              <a:t>2024/2/26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49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  <a:t>2024/2/26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60694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8E57137-05B6-4685-E159-C9BEC5266EF9}"/>
              </a:ext>
            </a:extLst>
          </p:cNvPr>
          <p:cNvGrpSpPr/>
          <p:nvPr/>
        </p:nvGrpSpPr>
        <p:grpSpPr>
          <a:xfrm>
            <a:off x="-9526" y="0"/>
            <a:ext cx="12220575" cy="6858001"/>
            <a:chOff x="-9526" y="0"/>
            <a:chExt cx="12220575" cy="685800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E546E62-DED6-48EA-5C6E-16096C7F3DAB}"/>
                </a:ext>
              </a:extLst>
            </p:cNvPr>
            <p:cNvGrpSpPr/>
            <p:nvPr/>
          </p:nvGrpSpPr>
          <p:grpSpPr>
            <a:xfrm>
              <a:off x="-9526" y="0"/>
              <a:ext cx="12220575" cy="6279454"/>
              <a:chOff x="-9526" y="0"/>
              <a:chExt cx="12220575" cy="627945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45F80B7-59EE-7C38-FDFD-8AFD2195D664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5910151"/>
              </a:xfrm>
              <a:prstGeom prst="rect">
                <a:avLst/>
              </a:prstGeom>
              <a:blipFill rotWithShape="0">
                <a:blip r:embed="rId1"/>
                <a:stretch>
                  <a:fillRect t="-15980" b="-7990"/>
                </a:stretch>
              </a:blipFill>
              <a:ln w="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663EF03-8F26-AB9E-4F1C-FABBE7908527}"/>
                  </a:ext>
                </a:extLst>
              </p:cNvPr>
              <p:cNvSpPr/>
              <p:nvPr/>
            </p:nvSpPr>
            <p:spPr>
              <a:xfrm>
                <a:off x="-9526" y="0"/>
                <a:ext cx="12220575" cy="62794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42CE16A-8ADF-1852-162C-53AF2DAA2289}"/>
                </a:ext>
              </a:extLst>
            </p:cNvPr>
            <p:cNvGrpSpPr/>
            <p:nvPr/>
          </p:nvGrpSpPr>
          <p:grpSpPr>
            <a:xfrm>
              <a:off x="0" y="4862540"/>
              <a:ext cx="12192000" cy="1995461"/>
              <a:chOff x="0" y="4862540"/>
              <a:chExt cx="12192000" cy="1995461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862A8CF-B37F-8535-39FC-9E062FB549DB}"/>
                  </a:ext>
                </a:extLst>
              </p:cNvPr>
              <p:cNvSpPr/>
              <p:nvPr/>
            </p:nvSpPr>
            <p:spPr>
              <a:xfrm>
                <a:off x="0" y="4862540"/>
                <a:ext cx="12192000" cy="1288560"/>
              </a:xfrm>
              <a:custGeom>
                <a:gdLst>
                  <a:gd name="connsiteX0" fmla="*/ 44 w 3430714"/>
                  <a:gd name="connsiteY0" fmla="*/ 774494 h 944027"/>
                  <a:gd name="connsiteX1" fmla="*/ 44 w 3430714"/>
                  <a:gd name="connsiteY1" fmla="*/ 16 h 944027"/>
                  <a:gd name="connsiteX2" fmla="*/ 3430759 w 3430714"/>
                  <a:gd name="connsiteY2" fmla="*/ 667624 h 944027"/>
                  <a:gd name="connsiteX3" fmla="*/ 44 w 3430714"/>
                  <a:gd name="connsiteY3" fmla="*/ 774494 h 9440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30713" h="944027">
                    <a:moveTo>
                      <a:pt x="44" y="774494"/>
                    </a:moveTo>
                    <a:lnTo>
                      <a:pt x="44" y="16"/>
                    </a:lnTo>
                    <a:cubicBezTo>
                      <a:pt x="1065606" y="507413"/>
                      <a:pt x="2486546" y="653812"/>
                      <a:pt x="3430759" y="667624"/>
                    </a:cubicBezTo>
                    <a:cubicBezTo>
                      <a:pt x="3430759" y="667624"/>
                      <a:pt x="1143616" y="1210644"/>
                      <a:pt x="44" y="7744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61FF7CE-DDE6-04BF-6202-624BAEF34842}"/>
                  </a:ext>
                </a:extLst>
              </p:cNvPr>
              <p:cNvSpPr/>
              <p:nvPr/>
            </p:nvSpPr>
            <p:spPr>
              <a:xfrm>
                <a:off x="124" y="5209198"/>
                <a:ext cx="12191876" cy="1648803"/>
              </a:xfrm>
              <a:custGeom>
                <a:gdLst>
                  <a:gd name="connsiteX0" fmla="*/ 12191876 w 12191876"/>
                  <a:gd name="connsiteY0" fmla="*/ 0 h 1648803"/>
                  <a:gd name="connsiteX1" fmla="*/ 12191876 w 12191876"/>
                  <a:gd name="connsiteY1" fmla="*/ 1648803 h 1648803"/>
                  <a:gd name="connsiteX2" fmla="*/ 0 w 12191876"/>
                  <a:gd name="connsiteY2" fmla="*/ 1648803 h 1648803"/>
                  <a:gd name="connsiteX3" fmla="*/ 0 w 12191876"/>
                  <a:gd name="connsiteY3" fmla="*/ 698322 h 1648803"/>
                  <a:gd name="connsiteX4" fmla="*/ 12179923 w 12191876"/>
                  <a:gd name="connsiteY4" fmla="*/ 2749 h 16488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876" h="1648803">
                    <a:moveTo>
                      <a:pt x="12191876" y="0"/>
                    </a:moveTo>
                    <a:lnTo>
                      <a:pt x="12191876" y="1648803"/>
                    </a:lnTo>
                    <a:lnTo>
                      <a:pt x="0" y="1648803"/>
                    </a:lnTo>
                    <a:lnTo>
                      <a:pt x="0" y="698322"/>
                    </a:lnTo>
                    <a:cubicBezTo>
                      <a:pt x="7814990" y="962659"/>
                      <a:pt x="11930345" y="59457"/>
                      <a:pt x="12179923" y="27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6750" y="2631895"/>
            <a:ext cx="10858500" cy="101566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60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9820230" y="5857100"/>
            <a:ext cx="169867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10702" y="5857100"/>
            <a:ext cx="1698670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2412378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</a:t>
            </a:r>
            <a:r>
              <a:rPr lang="en-US" altLang="zh-CN"/>
              <a:t>add text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AEBC5-1D0D-411D-9EE3-C6F41EFD080C}" type="datetime1">
              <a:rPr lang="zh-CN" altLang="en-US" smtClean="0"/>
              <a:t>2024/2/26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OfficePLUS</a:t>
            </a: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Relationship Id="rId7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Relationship Id="rId3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Relationship Id="rId4" Type="http://schemas.openxmlformats.org/officeDocument/2006/relationships/image" Target="../media/image8.jpeg" /><Relationship Id="rId5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jpeg" /><Relationship Id="rId3" Type="http://schemas.openxmlformats.org/officeDocument/2006/relationships/image" Target="../media/image9.jpeg" /><Relationship Id="rId4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0.png" /><Relationship Id="rId3" Type="http://schemas.openxmlformats.org/officeDocument/2006/relationships/image" Target="../media/image11.svg" /><Relationship Id="rId4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15605012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 fontScale="90000"/>
          </a:bodyPr>
          <a:lstStyle/>
          <a:p>
            <a:r>
              <a:rPr lang="zh-CN" altLang="en-US" sz="5000" b="1"/>
              <a:t>初中生涯的</a:t>
            </a:r>
            <a:br>
              <a:rPr lang="en-US" altLang="zh-CN"/>
            </a:br>
            <a:r>
              <a:rPr lang="zh-CN" altLang="en-US" sz="6400" b="1">
                <a:solidFill>
                  <a:schemeClr val="accent2">
                    <a:lumMod val="50000"/>
                  </a:schemeClr>
                </a:solidFill>
              </a:rPr>
              <a:t>成长之路</a:t>
            </a:r>
            <a:endParaRPr lang="zh-CN" altLang="en-US"/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掌握学习生活与健康成长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日期：20XX.XX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/>
              <a:t>汇报人：XXX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0426808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807B63F-A408-E5AC-10B5-FEA514B87530}"/>
              </a:ext>
            </a:extLst>
          </p:cNvPr>
          <p:cNvGrpSpPr/>
          <p:nvPr/>
        </p:nvGrpSpPr>
        <p:grpSpPr>
          <a:xfrm>
            <a:off x="660400" y="1161068"/>
            <a:ext cx="10857277" cy="4973032"/>
            <a:chOff x="660400" y="1161068"/>
            <a:chExt cx="10857277" cy="497303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4298EAC-A15D-0BFE-379A-ECFC37E3B945}"/>
                </a:ext>
              </a:extLst>
            </p:cNvPr>
            <p:cNvGrpSpPr/>
            <p:nvPr/>
          </p:nvGrpSpPr>
          <p:grpSpPr>
            <a:xfrm>
              <a:off x="660400" y="1161068"/>
              <a:ext cx="2352567" cy="830997"/>
              <a:chOff x="660400" y="1161068"/>
              <a:chExt cx="2352567" cy="83099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6F5A8C-1E0D-58D7-2F17-AB74D96911DB}"/>
                  </a:ext>
                </a:extLst>
              </p:cNvPr>
              <p:cNvSpPr txBox="1"/>
              <p:nvPr/>
            </p:nvSpPr>
            <p:spPr>
              <a:xfrm>
                <a:off x="660400" y="1161068"/>
                <a:ext cx="2352567" cy="830997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kumimoji="0" sz="1400" b="1" i="0" u="none" strike="noStrike" kern="1200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kumimoji="1" lang="en-US" altLang="zh-CN" sz="4800">
                    <a:solidFill>
                      <a:schemeClr val="tx1"/>
                    </a:solidFill>
                  </a:rPr>
                  <a:t>Agenda</a:t>
                </a:r>
                <a:endParaRPr lang="en-US" altLang="zh-CN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19AA941-B654-A0CE-2BBE-7E8084FEAAEE}"/>
                </a:ext>
              </a:extLst>
            </p:cNvPr>
            <p:cNvGrpSpPr/>
            <p:nvPr/>
          </p:nvGrpSpPr>
          <p:grpSpPr>
            <a:xfrm>
              <a:off x="660400" y="2793474"/>
              <a:ext cx="10857277" cy="3340626"/>
              <a:chOff x="660400" y="2793474"/>
              <a:chExt cx="10857277" cy="334062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B4EBF0D-8D05-32FD-14BD-E8A7F2F0526B}"/>
                  </a:ext>
                </a:extLst>
              </p:cNvPr>
              <p:cNvGrpSpPr/>
              <p:nvPr/>
            </p:nvGrpSpPr>
            <p:grpSpPr>
              <a:xfrm>
                <a:off x="660400" y="2793474"/>
                <a:ext cx="2160550" cy="3340626"/>
                <a:chOff x="660402" y="2793474"/>
                <a:chExt cx="2129831" cy="3340626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5D68FBCA-6492-D6B6-AC7C-D82EC9A9FAF0}"/>
                    </a:ext>
                  </a:extLst>
                </p:cNvPr>
                <p:cNvGrpSpPr/>
                <p:nvPr/>
              </p:nvGrpSpPr>
              <p:grpSpPr>
                <a:xfrm>
                  <a:off x="787790" y="2793474"/>
                  <a:ext cx="2002443" cy="1538631"/>
                  <a:chOff x="1483526" y="2464225"/>
                  <a:chExt cx="2002443" cy="1538631"/>
                </a:xfrm>
              </p:grpSpPr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B0B2E9A-75D2-A7EE-B68F-1EC0C12F34AF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01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EA7F2B4D-5AC9-FF45-EE90-C3A739ECA183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200244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初中生活的基本情况</a:t>
                    </a:r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F62102C6-54FA-8579-5DB1-BF52724098D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初中生活的新变化</a:t>
                    </a:r>
                  </a:p>
                </p:txBody>
              </p:sp>
            </p:grpSp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403CB07-7E72-4557-C107-0CC25C6331B9}"/>
                    </a:ext>
                  </a:extLst>
                </p:cNvPr>
                <p:cNvSpPr/>
                <p:nvPr/>
              </p:nvSpPr>
              <p:spPr>
                <a:xfrm>
                  <a:off x="66040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2"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7FB13EC-E279-1E89-207A-228419F77EE8}"/>
                  </a:ext>
                </a:extLst>
              </p:cNvPr>
              <p:cNvGrpSpPr/>
              <p:nvPr/>
            </p:nvGrpSpPr>
            <p:grpSpPr>
              <a:xfrm>
                <a:off x="3056823" y="2793474"/>
                <a:ext cx="1659262" cy="3340626"/>
                <a:chOff x="3819201" y="2793474"/>
                <a:chExt cx="1635670" cy="334062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D2F2F41-D1F1-2FC5-186B-F668231D413C}"/>
                    </a:ext>
                  </a:extLst>
                </p:cNvPr>
                <p:cNvGrpSpPr/>
                <p:nvPr/>
              </p:nvGrpSpPr>
              <p:grpSpPr>
                <a:xfrm>
                  <a:off x="3819201" y="2793474"/>
                  <a:ext cx="1635670" cy="1538631"/>
                  <a:chOff x="1483526" y="2464225"/>
                  <a:chExt cx="1635670" cy="1538631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6F6C921-E804-9108-D96C-31F037F28BB5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accent1"/>
                        </a:solidFill>
                      </a:rPr>
                      <a:t>02</a:t>
                    </a:r>
                    <a:endParaRPr kumimoji="1" lang="zh-CN" altLang="en-US" sz="5400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606BED3-33CE-E6D8-EB2E-DFBBB9E17726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59791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如何有效地学习</a:t>
                    </a: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565FCF42-20EA-01CC-1F35-C502B48AC9C1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有效学习方法分享</a:t>
                    </a:r>
                  </a:p>
                </p:txBody>
              </p:sp>
            </p:grp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7A6D4306-A0E9-F500-1D26-C5DAF5594261}"/>
                    </a:ext>
                  </a:extLst>
                </p:cNvPr>
                <p:cNvSpPr/>
                <p:nvPr/>
              </p:nvSpPr>
              <p:spPr>
                <a:xfrm>
                  <a:off x="3819201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3"/>
                  <a:stretch>
                    <a:fillRect l="-10680" r="-1068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A813C49-8BFA-798F-1CCB-45ECEC8F77ED}"/>
                  </a:ext>
                </a:extLst>
              </p:cNvPr>
              <p:cNvGrpSpPr/>
              <p:nvPr/>
            </p:nvGrpSpPr>
            <p:grpSpPr>
              <a:xfrm>
                <a:off x="5324021" y="2793474"/>
                <a:ext cx="1659262" cy="3340626"/>
                <a:chOff x="6850612" y="2793474"/>
                <a:chExt cx="1635670" cy="3340626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2CC92C7A-824A-0B9E-FF6E-09E0272A4372}"/>
                    </a:ext>
                  </a:extLst>
                </p:cNvPr>
                <p:cNvGrpSpPr/>
                <p:nvPr/>
              </p:nvGrpSpPr>
              <p:grpSpPr>
                <a:xfrm>
                  <a:off x="6850612" y="2793474"/>
                  <a:ext cx="1635670" cy="1538631"/>
                  <a:chOff x="1483526" y="2464225"/>
                  <a:chExt cx="1635670" cy="153863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C69A125-3B4F-9AA0-7486-76D7FFC057C1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03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5FEF611C-3363-0F6F-B2A6-485F963A5A5E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395642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保持健康习惯</a:t>
                    </a: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B9D190DE-1365-DF0D-B469-BE1AD3183710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健康生活习惯分享</a:t>
                    </a:r>
                  </a:p>
                </p:txBody>
              </p:sp>
            </p:grp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0AF69C03-C9B1-0E04-A4B0-41FC0AAFD512}"/>
                    </a:ext>
                  </a:extLst>
                </p:cNvPr>
                <p:cNvSpPr/>
                <p:nvPr/>
              </p:nvSpPr>
              <p:spPr>
                <a:xfrm>
                  <a:off x="685061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4"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F735ACD-0735-9A79-47DB-E8FFD80068C1}"/>
                  </a:ext>
                </a:extLst>
              </p:cNvPr>
              <p:cNvGrpSpPr/>
              <p:nvPr/>
            </p:nvGrpSpPr>
            <p:grpSpPr>
              <a:xfrm>
                <a:off x="7591218" y="2793474"/>
                <a:ext cx="2031325" cy="3340626"/>
                <a:chOff x="9882023" y="2793474"/>
                <a:chExt cx="2002443" cy="3340626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56969F8-7D9F-0C64-45EC-C67E1217B773}"/>
                    </a:ext>
                  </a:extLst>
                </p:cNvPr>
                <p:cNvGrpSpPr/>
                <p:nvPr/>
              </p:nvGrpSpPr>
              <p:grpSpPr>
                <a:xfrm>
                  <a:off x="9882023" y="2793474"/>
                  <a:ext cx="2002443" cy="1538631"/>
                  <a:chOff x="1483526" y="2464225"/>
                  <a:chExt cx="2002443" cy="1538631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ABA32B6-43E7-8ED1-CB81-7E9C757C0E6A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04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97E91C60-6C18-5081-E25E-2B710047CFBA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200244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面对初中生活的挑战</a:t>
                    </a:r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F9A6721F-B845-5E8C-06CF-3705C0DBB4C3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应对初中生活的挑战</a:t>
                    </a:r>
                  </a:p>
                </p:txBody>
              </p:sp>
            </p:grp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F9FD1DF8-CF45-A292-1401-A7EB6CB3DD98}"/>
                    </a:ext>
                  </a:extLst>
                </p:cNvPr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5"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3B7B159-3A65-6492-67FE-5E0FB29BD48B}"/>
                  </a:ext>
                </a:extLst>
              </p:cNvPr>
              <p:cNvGrpSpPr/>
              <p:nvPr/>
            </p:nvGrpSpPr>
            <p:grpSpPr>
              <a:xfrm>
                <a:off x="9858415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D61515C-AA17-BFC8-6CF4-1372747A31BD}"/>
                    </a:ext>
                  </a:extLst>
                </p:cNvPr>
                <p:cNvGrpSpPr/>
                <p:nvPr/>
              </p:nvGrpSpPr>
              <p:grpSpPr>
                <a:xfrm>
                  <a:off x="9882023" y="2793474"/>
                  <a:ext cx="1635670" cy="1538631"/>
                  <a:chOff x="1483526" y="2464225"/>
                  <a:chExt cx="1635670" cy="1538631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F2376F5-F5C9-971B-1995-A1EEA118016E}"/>
                      </a:ext>
                    </a:extLst>
                  </p:cNvPr>
                  <p:cNvSpPr txBox="1"/>
                  <p:nvPr/>
                </p:nvSpPr>
                <p:spPr>
                  <a:xfrm>
                    <a:off x="1497091" y="2464225"/>
                    <a:ext cx="940542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05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07308457-B51B-5DDC-A82E-5C027D3538A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59791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开启优秀新篇章</a:t>
                    </a: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30B58147-78D2-EDD8-A6C3-FFE3B1AE8CD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迎接初中生活的挑战</a:t>
                    </a:r>
                  </a:p>
                </p:txBody>
              </p:sp>
            </p:grpSp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7DEA5324-B1E0-A300-3A6F-1D703B26FC1C}"/>
                    </a:ext>
                  </a:extLst>
                </p:cNvPr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6"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custDataLst>
      <p:tags r:id="rId7"/>
    </p:custDataLst>
    <p:extLst>
      <p:ext uri="{BB962C8B-B14F-4D97-AF65-F5344CB8AC3E}">
        <p14:creationId xmlns:p14="http://schemas.microsoft.com/office/powerpoint/2010/main" val="42564277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01.初中生活的基本情况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初中生活的新变化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8411837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/>
          <p:cNvGrpSpPr/>
          <p:nvPr/>
        </p:nvGrpSpPr>
        <p:grpSpPr>
          <a:xfrm>
            <a:off x="660401" y="1130300"/>
            <a:ext cx="10858500" cy="5003800"/>
            <a:chOff x="660401" y="1130300"/>
            <a:chExt cx="10858500" cy="50038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8426DE8-AD43-40B6-B005-E32FF1D4F442}"/>
                </a:ext>
              </a:extLst>
            </p:cNvPr>
            <p:cNvSpPr/>
            <p:nvPr/>
          </p:nvSpPr>
          <p:spPr>
            <a:xfrm>
              <a:off x="660401" y="1130300"/>
              <a:ext cx="10858500" cy="2181098"/>
            </a:xfrm>
            <a:prstGeom prst="rect">
              <a:avLst/>
            </a:prstGeom>
            <a:blipFill rotWithShape="0">
              <a:blip r:embed="rId2"/>
              <a:stretch>
                <a:fillRect t="-116560" b="-11656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C8AB4B8-FD18-4525-9D7F-94D6039E3286}"/>
                </a:ext>
              </a:extLst>
            </p:cNvPr>
            <p:cNvSpPr/>
            <p:nvPr/>
          </p:nvSpPr>
          <p:spPr>
            <a:xfrm>
              <a:off x="5376393" y="3708400"/>
              <a:ext cx="2862732" cy="24257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D127F5-1D63-4C39-BB5F-C117A063D7D2}"/>
                </a:ext>
              </a:extLst>
            </p:cNvPr>
            <p:cNvSpPr/>
            <p:nvPr/>
          </p:nvSpPr>
          <p:spPr>
            <a:xfrm>
              <a:off x="8656168" y="3708400"/>
              <a:ext cx="2862732" cy="24257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83F797F-5095-4BC0-8101-6DD4168B6D44}"/>
                </a:ext>
              </a:extLst>
            </p:cNvPr>
            <p:cNvGrpSpPr/>
            <p:nvPr/>
          </p:nvGrpSpPr>
          <p:grpSpPr>
            <a:xfrm>
              <a:off x="6602659" y="3967271"/>
              <a:ext cx="410200" cy="410198"/>
              <a:chOff x="6631945" y="3938696"/>
              <a:chExt cx="410200" cy="41019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7ECC1A-87CB-4686-88CA-427E350228F3}"/>
                  </a:ext>
                </a:extLst>
              </p:cNvPr>
              <p:cNvSpPr/>
              <p:nvPr/>
            </p:nvSpPr>
            <p:spPr>
              <a:xfrm>
                <a:off x="6631945" y="3938696"/>
                <a:ext cx="410200" cy="410198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04776E5C-C59F-47D7-8565-ABDABCC4AA60}"/>
                  </a:ext>
                </a:extLst>
              </p:cNvPr>
              <p:cNvSpPr/>
              <p:nvPr/>
            </p:nvSpPr>
            <p:spPr>
              <a:xfrm>
                <a:off x="6748045" y="4077045"/>
                <a:ext cx="178001" cy="133500"/>
              </a:xfrm>
              <a:custGeom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922460-72F2-4650-9ABE-22B50D31180E}"/>
                </a:ext>
              </a:extLst>
            </p:cNvPr>
            <p:cNvSpPr txBox="1"/>
            <p:nvPr/>
          </p:nvSpPr>
          <p:spPr>
            <a:xfrm>
              <a:off x="669926" y="3708400"/>
              <a:ext cx="42465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zh-CN" altLang="en-US" sz="2400" b="1" i="0" u="none" strike="noStrike" kern="1200" cap="none" spc="0" normalizeH="0" baseline="0" noProof="0">
                  <a:solidFill>
                    <a:schemeClr val="tx1"/>
                  </a:solidFill>
                </a:rPr>
                <a:t>初中生活的变化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B03CE8-72A6-4D93-8A63-839EA4939878}"/>
                </a:ext>
              </a:extLst>
            </p:cNvPr>
            <p:cNvSpPr txBox="1"/>
            <p:nvPr/>
          </p:nvSpPr>
          <p:spPr>
            <a:xfrm>
              <a:off x="5604993" y="4921872"/>
              <a:ext cx="2405532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学习科目增加，需要更多的学习时间和努力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8FF016-C487-421D-8925-7C3C146000CA}"/>
                </a:ext>
              </a:extLst>
            </p:cNvPr>
            <p:cNvSpPr txBox="1"/>
            <p:nvPr/>
          </p:nvSpPr>
          <p:spPr>
            <a:xfrm>
              <a:off x="8884768" y="4921872"/>
              <a:ext cx="2405532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需要自己进行学习和复习，没有老师的直接监督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8DAE72-427F-415F-94E1-CBBFAF8FF75C}"/>
                </a:ext>
              </a:extLst>
            </p:cNvPr>
            <p:cNvSpPr txBox="1"/>
            <p:nvPr/>
          </p:nvSpPr>
          <p:spPr>
            <a:xfrm>
              <a:off x="5604993" y="4481537"/>
              <a:ext cx="2405532" cy="33855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更多的学科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665F3A-DDA3-4388-8B05-95B3C0B569EE}"/>
                </a:ext>
              </a:extLst>
            </p:cNvPr>
            <p:cNvSpPr txBox="1"/>
            <p:nvPr/>
          </p:nvSpPr>
          <p:spPr>
            <a:xfrm>
              <a:off x="8884768" y="4481537"/>
              <a:ext cx="2405532" cy="33855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独立学习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5C927D-C279-4A79-B8E2-0D985171EF50}"/>
                </a:ext>
              </a:extLst>
            </p:cNvPr>
            <p:cNvSpPr txBox="1"/>
            <p:nvPr/>
          </p:nvSpPr>
          <p:spPr>
            <a:xfrm>
              <a:off x="669926" y="5268121"/>
              <a:ext cx="4246502" cy="294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初中生活与小学生活相比有很多新的变化和挑战。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1165C86-CE62-4EF8-9ED9-61E1DE1ECEB8}"/>
                </a:ext>
              </a:extLst>
            </p:cNvPr>
            <p:cNvGrpSpPr/>
            <p:nvPr/>
          </p:nvGrpSpPr>
          <p:grpSpPr>
            <a:xfrm>
              <a:off x="9882434" y="3967271"/>
              <a:ext cx="410200" cy="410198"/>
              <a:chOff x="5417189" y="4024421"/>
              <a:chExt cx="410200" cy="41019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1DE647F-DE77-4FB8-BE8C-E1BFB087B010}"/>
                  </a:ext>
                </a:extLst>
              </p:cNvPr>
              <p:cNvSpPr/>
              <p:nvPr/>
            </p:nvSpPr>
            <p:spPr>
              <a:xfrm>
                <a:off x="5417189" y="4024421"/>
                <a:ext cx="410200" cy="410198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ABB8375-45D0-4D03-A63A-E91DF1701CBC}"/>
                  </a:ext>
                </a:extLst>
              </p:cNvPr>
              <p:cNvSpPr/>
              <p:nvPr/>
            </p:nvSpPr>
            <p:spPr>
              <a:xfrm>
                <a:off x="5533289" y="4158600"/>
                <a:ext cx="178001" cy="148188"/>
              </a:xfrm>
              <a:custGeom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初中与小学的差异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348836719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A459F2-924A-9191-E6C0-2469BA394D2C}"/>
              </a:ext>
            </a:extLst>
          </p:cNvPr>
          <p:cNvGrpSpPr/>
          <p:nvPr/>
        </p:nvGrpSpPr>
        <p:grpSpPr>
          <a:xfrm>
            <a:off x="660400" y="1150680"/>
            <a:ext cx="10853737" cy="3901641"/>
            <a:chOff x="660400" y="1150680"/>
            <a:chExt cx="10853737" cy="390164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14BB3F-F223-2F47-EA50-EBFB56B876E7}"/>
                </a:ext>
              </a:extLst>
            </p:cNvPr>
            <p:cNvSpPr txBox="1"/>
            <p:nvPr/>
          </p:nvSpPr>
          <p:spPr>
            <a:xfrm>
              <a:off x="665163" y="1150680"/>
              <a:ext cx="108489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b="1">
                  <a:solidFill>
                    <a:schemeClr val="tx1"/>
                  </a:solidFill>
                </a:rPr>
                <a:t>适应新的学习环境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C698B0A-9A33-8ECF-CCAB-59629F1670D2}"/>
                </a:ext>
              </a:extLst>
            </p:cNvPr>
            <p:cNvGrpSpPr/>
            <p:nvPr/>
          </p:nvGrpSpPr>
          <p:grpSpPr>
            <a:xfrm>
              <a:off x="4449958" y="2792161"/>
              <a:ext cx="2560196" cy="2260160"/>
              <a:chOff x="4449958" y="2792161"/>
              <a:chExt cx="2560196" cy="22601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303F8AC-5649-34C5-B32C-4F7903762C4A}"/>
                  </a:ext>
                </a:extLst>
              </p:cNvPr>
              <p:cNvSpPr/>
              <p:nvPr/>
            </p:nvSpPr>
            <p:spPr bwMode="auto">
              <a:xfrm>
                <a:off x="5172056" y="2792161"/>
                <a:ext cx="1116000" cy="11160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508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1200" b="1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F2259BA-BFC9-3E59-C4E6-C928DD19EC00}"/>
                  </a:ext>
                </a:extLst>
              </p:cNvPr>
              <p:cNvSpPr/>
              <p:nvPr/>
            </p:nvSpPr>
            <p:spPr>
              <a:xfrm>
                <a:off x="4730414" y="4325286"/>
                <a:ext cx="1999285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1" lang="zh-CN" altLang="en-US" sz="1600" b="1">
                    <a:solidFill>
                      <a:schemeClr val="tx1"/>
                    </a:solidFill>
                  </a:rPr>
                  <a:t>教学方式变革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5119895-7705-ED26-DBA3-AA7AA9136A3E}"/>
                  </a:ext>
                </a:extLst>
              </p:cNvPr>
              <p:cNvSpPr/>
              <p:nvPr/>
            </p:nvSpPr>
            <p:spPr>
              <a:xfrm>
                <a:off x="4449958" y="4757497"/>
                <a:ext cx="2560196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需要适应更多的互动和主动学习</a:t>
                </a:r>
                <a:endParaRPr kumimoji="1" lang="en-US" altLang="zh-CN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FF5B3B9-DEB3-78CB-E13A-F694A8249C40}"/>
                  </a:ext>
                </a:extLst>
              </p:cNvPr>
              <p:cNvSpPr/>
              <p:nvPr/>
            </p:nvSpPr>
            <p:spPr>
              <a:xfrm>
                <a:off x="5466202" y="3119329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400" b="1">
                    <a:solidFill>
                      <a:schemeClr val="bg1"/>
                    </a:solidFill>
                  </a:rPr>
                  <a:t>02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5221F08-204E-AED0-10B2-E265991BDD72}"/>
                </a:ext>
              </a:extLst>
            </p:cNvPr>
            <p:cNvGrpSpPr/>
            <p:nvPr/>
          </p:nvGrpSpPr>
          <p:grpSpPr>
            <a:xfrm>
              <a:off x="660400" y="2792161"/>
              <a:ext cx="2560196" cy="2260160"/>
              <a:chOff x="660400" y="2792161"/>
              <a:chExt cx="2560196" cy="2260160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09E0C64-61D7-64AA-0A36-82E0C816D3E5}"/>
                  </a:ext>
                </a:extLst>
              </p:cNvPr>
              <p:cNvSpPr/>
              <p:nvPr/>
            </p:nvSpPr>
            <p:spPr bwMode="auto">
              <a:xfrm>
                <a:off x="1382498" y="2792161"/>
                <a:ext cx="1116000" cy="1116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508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1200" b="1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ACDEF6F-9D83-0CCB-14AB-E06CE421B79A}"/>
                  </a:ext>
                </a:extLst>
              </p:cNvPr>
              <p:cNvSpPr/>
              <p:nvPr/>
            </p:nvSpPr>
            <p:spPr>
              <a:xfrm>
                <a:off x="940856" y="4325286"/>
                <a:ext cx="1999285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1" lang="zh-CN" altLang="en-US" sz="1600" b="1">
                    <a:solidFill>
                      <a:schemeClr val="tx1"/>
                    </a:solidFill>
                  </a:rPr>
                  <a:t>课程设置的增加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CFFEAC7-1FE6-2790-15D9-5647919914C9}"/>
                  </a:ext>
                </a:extLst>
              </p:cNvPr>
              <p:cNvSpPr/>
              <p:nvPr/>
            </p:nvSpPr>
            <p:spPr>
              <a:xfrm>
                <a:off x="660400" y="4757497"/>
                <a:ext cx="2560196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需要适应更多的学科和知识点</a:t>
                </a:r>
                <a:endParaRPr kumimoji="1" lang="en-US" altLang="zh-CN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E57710C-FABD-BB94-A773-8BAE7C53201C}"/>
                  </a:ext>
                </a:extLst>
              </p:cNvPr>
              <p:cNvSpPr/>
              <p:nvPr/>
            </p:nvSpPr>
            <p:spPr>
              <a:xfrm>
                <a:off x="1676644" y="3119329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400" b="1">
                    <a:solidFill>
                      <a:srgbClr val="FFFFFF"/>
                    </a:solidFill>
                  </a:rPr>
                  <a:t>01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32DF5BD-D701-3EA6-096D-08E3D9E20AB8}"/>
                </a:ext>
              </a:extLst>
            </p:cNvPr>
            <p:cNvGrpSpPr/>
            <p:nvPr/>
          </p:nvGrpSpPr>
          <p:grpSpPr>
            <a:xfrm>
              <a:off x="8239517" y="2792161"/>
              <a:ext cx="2560196" cy="2260160"/>
              <a:chOff x="8239517" y="2792161"/>
              <a:chExt cx="2560196" cy="226016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5ED2798-9971-4FBF-DB08-17C6CE93ED57}"/>
                  </a:ext>
                </a:extLst>
              </p:cNvPr>
              <p:cNvSpPr/>
              <p:nvPr/>
            </p:nvSpPr>
            <p:spPr bwMode="auto">
              <a:xfrm>
                <a:off x="8961615" y="2792161"/>
                <a:ext cx="1116000" cy="111600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508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1200" b="1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AD447BA-0A23-4989-1050-58DFF20D189F}"/>
                  </a:ext>
                </a:extLst>
              </p:cNvPr>
              <p:cNvSpPr/>
              <p:nvPr/>
            </p:nvSpPr>
            <p:spPr>
              <a:xfrm>
                <a:off x="8519973" y="4325286"/>
                <a:ext cx="1999285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1" lang="zh-CN" altLang="en-US" sz="1600" b="1">
                    <a:solidFill>
                      <a:schemeClr val="tx1"/>
                    </a:solidFill>
                  </a:rPr>
                  <a:t>同学关系的变化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9092417-77D3-A490-76F0-F1F84C8DC341}"/>
                  </a:ext>
                </a:extLst>
              </p:cNvPr>
              <p:cNvSpPr/>
              <p:nvPr/>
            </p:nvSpPr>
            <p:spPr>
              <a:xfrm>
                <a:off x="8239517" y="4757497"/>
                <a:ext cx="2560196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需要适应新的同学关系和人际交往</a:t>
                </a:r>
                <a:endParaRPr kumimoji="1" lang="en-US" altLang="zh-CN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181F335-E7AB-F8BE-52CF-BD3F9AD85A4D}"/>
                  </a:ext>
                </a:extLst>
              </p:cNvPr>
              <p:cNvSpPr/>
              <p:nvPr/>
            </p:nvSpPr>
            <p:spPr>
              <a:xfrm>
                <a:off x="9255761" y="3154614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400" b="1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</p:grpSp>
      <p:sp>
        <p:nvSpPr>
          <p:cNvPr id="48" name="Title 47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初中生活的新变化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256223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Group 19"/>
          <p:cNvGrpSpPr/>
          <p:nvPr/>
        </p:nvGrpSpPr>
        <p:grpSpPr>
          <a:xfrm>
            <a:off x="914785" y="1338573"/>
            <a:ext cx="10604115" cy="4792042"/>
            <a:chOff x="914785" y="1338573"/>
            <a:chExt cx="10604115" cy="479204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146D1FA-79D0-4029-870E-16CE59ED6954}"/>
                </a:ext>
              </a:extLst>
            </p:cNvPr>
            <p:cNvSpPr/>
            <p:nvPr/>
          </p:nvSpPr>
          <p:spPr>
            <a:xfrm>
              <a:off x="5543869" y="2325929"/>
              <a:ext cx="3469387" cy="3467782"/>
            </a:xfrm>
            <a:prstGeom prst="roundRect">
              <a:avLst>
                <a:gd name="adj" fmla="val 7022"/>
              </a:avLst>
            </a:prstGeom>
            <a:blipFill rotWithShape="0">
              <a:blip r:embed="rId2"/>
              <a:stretch>
                <a:fillRect l="-24910" r="-249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BFFE572-EFD1-4DF1-8482-D87A5704F231}"/>
                </a:ext>
              </a:extLst>
            </p:cNvPr>
            <p:cNvSpPr/>
            <p:nvPr/>
          </p:nvSpPr>
          <p:spPr>
            <a:xfrm>
              <a:off x="9154623" y="1653723"/>
              <a:ext cx="1946191" cy="1945290"/>
            </a:xfrm>
            <a:prstGeom prst="roundRect">
              <a:avLst>
                <a:gd name="adj" fmla="val 7022"/>
              </a:avLst>
            </a:prstGeom>
            <a:blipFill rotWithShape="0">
              <a:blip r:embed="rId3"/>
              <a:stretch>
                <a:fillRect l="-25050" r="-2505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62C02E2-99DB-488D-96B9-109679F7DDD7}"/>
                </a:ext>
              </a:extLst>
            </p:cNvPr>
            <p:cNvSpPr/>
            <p:nvPr/>
          </p:nvSpPr>
          <p:spPr>
            <a:xfrm>
              <a:off x="9154623" y="3767433"/>
              <a:ext cx="2364277" cy="2363182"/>
            </a:xfrm>
            <a:prstGeom prst="roundRect">
              <a:avLst>
                <a:gd name="adj" fmla="val 7022"/>
              </a:avLst>
            </a:prstGeom>
            <a:blipFill rotWithShape="0">
              <a:blip r:embed="rId4"/>
              <a:stretch>
                <a:fillRect l="-25190" r="-2519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AB09892-55BF-44C4-841D-5770201D3772}"/>
                </a:ext>
              </a:extLst>
            </p:cNvPr>
            <p:cNvGrpSpPr/>
            <p:nvPr/>
          </p:nvGrpSpPr>
          <p:grpSpPr>
            <a:xfrm>
              <a:off x="914785" y="5136408"/>
              <a:ext cx="3838543" cy="927505"/>
              <a:chOff x="788068" y="3924911"/>
              <a:chExt cx="3838543" cy="92750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A0D66B-5BCA-4556-A8CA-8F24DE36C968}"/>
                  </a:ext>
                </a:extLst>
              </p:cNvPr>
              <p:cNvSpPr txBox="1"/>
              <p:nvPr/>
            </p:nvSpPr>
            <p:spPr>
              <a:xfrm>
                <a:off x="1384430" y="4032633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独立管理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DD93D84-3817-4CCC-B4A2-9D87A9E3982E}"/>
                  </a:ext>
                </a:extLst>
              </p:cNvPr>
              <p:cNvSpPr/>
              <p:nvPr/>
            </p:nvSpPr>
            <p:spPr>
              <a:xfrm flipH="1">
                <a:off x="1384429" y="4335993"/>
                <a:ext cx="3242181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需要自己管理学习时间和个人事务，提高自我管理能力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E5470E-143C-490B-8829-40484E875B69}"/>
                  </a:ext>
                </a:extLst>
              </p:cNvPr>
              <p:cNvSpPr txBox="1"/>
              <p:nvPr/>
            </p:nvSpPr>
            <p:spPr>
              <a:xfrm>
                <a:off x="788068" y="3924911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rPr>
                  <a:t>03</a:t>
                </a:r>
                <a:endParaRPr lang="zh-CN" altLang="en-US" sz="3200" b="1" i="1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682E951-3FEA-4DDE-9B8F-4EFB952A1717}"/>
                </a:ext>
              </a:extLst>
            </p:cNvPr>
            <p:cNvGrpSpPr/>
            <p:nvPr/>
          </p:nvGrpSpPr>
          <p:grpSpPr>
            <a:xfrm>
              <a:off x="914785" y="3086864"/>
              <a:ext cx="3804544" cy="705906"/>
              <a:chOff x="783209" y="1377896"/>
              <a:chExt cx="3804544" cy="70590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9313C7-67A8-43B7-82FC-3EAD34B6DE8E}"/>
                  </a:ext>
                </a:extLst>
              </p:cNvPr>
              <p:cNvSpPr txBox="1"/>
              <p:nvPr/>
            </p:nvSpPr>
            <p:spPr>
              <a:xfrm>
                <a:off x="1345572" y="1485618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自主学习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50C3298-36AB-4473-9136-6C8B7B1E7B77}"/>
                  </a:ext>
                </a:extLst>
              </p:cNvPr>
              <p:cNvSpPr/>
              <p:nvPr/>
            </p:nvSpPr>
            <p:spPr>
              <a:xfrm flipH="1">
                <a:off x="1345571" y="1788978"/>
                <a:ext cx="3242181" cy="294824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需要主动学习，独立完成作业和学习任务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C99F8C-C6B7-4C13-BA2F-C8E864E5542B}"/>
                  </a:ext>
                </a:extLst>
              </p:cNvPr>
              <p:cNvSpPr txBox="1"/>
              <p:nvPr/>
            </p:nvSpPr>
            <p:spPr>
              <a:xfrm>
                <a:off x="783209" y="1377896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3">
                          <a:alpha val="20000"/>
                        </a:schemeClr>
                      </a:outerShdw>
                    </a:effectLst>
                  </a:rPr>
                  <a:t>01</a:t>
                </a:r>
                <a:endParaRPr lang="zh-CN" altLang="en-US" sz="3200" b="1" i="1"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931B3B9-8623-4133-9731-7AAB6C430F76}"/>
                </a:ext>
              </a:extLst>
            </p:cNvPr>
            <p:cNvGrpSpPr/>
            <p:nvPr/>
          </p:nvGrpSpPr>
          <p:grpSpPr>
            <a:xfrm>
              <a:off x="914785" y="4109946"/>
              <a:ext cx="3804544" cy="709286"/>
              <a:chOff x="783209" y="2916036"/>
              <a:chExt cx="3804544" cy="70928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DC395D-A72E-4382-AB94-9621E59A0215}"/>
                  </a:ext>
                </a:extLst>
              </p:cNvPr>
              <p:cNvSpPr txBox="1"/>
              <p:nvPr/>
            </p:nvSpPr>
            <p:spPr>
              <a:xfrm>
                <a:off x="1345572" y="3027138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自由选择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532031-A540-4505-AFA9-5868A79F5723}"/>
                  </a:ext>
                </a:extLst>
              </p:cNvPr>
              <p:cNvSpPr/>
              <p:nvPr/>
            </p:nvSpPr>
            <p:spPr>
              <a:xfrm flipH="1">
                <a:off x="1345571" y="3330498"/>
                <a:ext cx="3242181" cy="294824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可以根据兴趣和能力选择社团活动和选修课程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72C2F6-2A7B-4355-B178-56DB35BEC5CC}"/>
                  </a:ext>
                </a:extLst>
              </p:cNvPr>
              <p:cNvSpPr txBox="1"/>
              <p:nvPr/>
            </p:nvSpPr>
            <p:spPr>
              <a:xfrm>
                <a:off x="783209" y="2916036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60000">
                          <a:schemeClr val="accent4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4">
                          <a:alpha val="20000"/>
                        </a:schemeClr>
                      </a:outerShdw>
                    </a:effectLst>
                  </a:rPr>
                  <a:t>02</a:t>
                </a:r>
                <a:endParaRPr lang="zh-CN" altLang="en-US" sz="3200" b="1" i="1">
                  <a:gradFill>
                    <a:gsLst>
                      <a:gs pos="0">
                        <a:schemeClr val="accent4">
                          <a:lumMod val="60000"/>
                          <a:lumOff val="40000"/>
                        </a:schemeClr>
                      </a:gs>
                      <a:gs pos="60000">
                        <a:schemeClr val="accent4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4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9C0B03-52F2-495A-84F1-FD5D17ADCCAD}"/>
                </a:ext>
              </a:extLst>
            </p:cNvPr>
            <p:cNvSpPr txBox="1"/>
            <p:nvPr/>
          </p:nvSpPr>
          <p:spPr>
            <a:xfrm>
              <a:off x="914786" y="1338573"/>
              <a:ext cx="39765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初中生活中的自由和独立性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BEF4CD6-B9D6-4A38-8881-FB1E12D20AFB}"/>
                </a:ext>
              </a:extLst>
            </p:cNvPr>
            <p:cNvSpPr/>
            <p:nvPr/>
          </p:nvSpPr>
          <p:spPr>
            <a:xfrm flipH="1">
              <a:off x="914785" y="1891704"/>
              <a:ext cx="3976529" cy="523220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200"/>
                <a:t>初中生活带来更多的自由和独立，需要学会管理时间和任务，做好个人安排。</a:t>
              </a: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初中生活的自由与独立</a:t>
            </a:r>
          </a:p>
        </p:txBody>
      </p:sp>
    </p:spTree>
    <p:custDataLst>
      <p:tags r:id="rId5"/>
    </p:custDataLst>
    <p:extLst>
      <p:ext uri="{BB962C8B-B14F-4D97-AF65-F5344CB8AC3E}">
        <p14:creationId xmlns:p14="http://schemas.microsoft.com/office/powerpoint/2010/main" val="120715673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02.如何有效地学习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有效学习方法分享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6627485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Group 12"/>
          <p:cNvGrpSpPr/>
          <p:nvPr/>
        </p:nvGrpSpPr>
        <p:grpSpPr>
          <a:xfrm>
            <a:off x="872198" y="1300580"/>
            <a:ext cx="10470454" cy="3480441"/>
            <a:chOff x="872198" y="1300580"/>
            <a:chExt cx="10470454" cy="348044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2A07337-CB03-4A52-B5C9-1A70C46D00E5}"/>
                </a:ext>
              </a:extLst>
            </p:cNvPr>
            <p:cNvSpPr/>
            <p:nvPr/>
          </p:nvSpPr>
          <p:spPr>
            <a:xfrm>
              <a:off x="1055078" y="1300580"/>
              <a:ext cx="5245914" cy="461665"/>
            </a:xfrm>
            <a:prstGeom prst="rect">
              <a:avLst/>
            </a:prstGeom>
            <a:ln>
              <a:noFill/>
            </a:ln>
          </p:spPr>
          <p:txBody>
            <a:bodyPr wrap="square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有效学习需要明确学习目标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4B23D20-A31C-4A46-8FE1-4C04E10C94EA}"/>
                </a:ext>
              </a:extLst>
            </p:cNvPr>
            <p:cNvGrpSpPr/>
            <p:nvPr/>
          </p:nvGrpSpPr>
          <p:grpSpPr>
            <a:xfrm>
              <a:off x="872198" y="3078140"/>
              <a:ext cx="3348110" cy="1702881"/>
              <a:chOff x="872198" y="3078140"/>
              <a:chExt cx="3348110" cy="1702881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7A9E02CF-2F66-49A9-BE12-7441FBAD6AA4}"/>
                  </a:ext>
                </a:extLst>
              </p:cNvPr>
              <p:cNvSpPr/>
              <p:nvPr/>
            </p:nvSpPr>
            <p:spPr>
              <a:xfrm>
                <a:off x="872198" y="3261710"/>
                <a:ext cx="3348110" cy="151931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23609568-9E32-49DE-8CCC-4230BC154107}"/>
                  </a:ext>
                </a:extLst>
              </p:cNvPr>
              <p:cNvGrpSpPr/>
              <p:nvPr/>
            </p:nvGrpSpPr>
            <p:grpSpPr>
              <a:xfrm>
                <a:off x="1439335" y="3078140"/>
                <a:ext cx="468104" cy="468102"/>
                <a:chOff x="3526795" y="2235779"/>
                <a:chExt cx="410200" cy="410198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4A1E3CB0-50FA-4FAA-8B30-038A01B529B6}"/>
                    </a:ext>
                  </a:extLst>
                </p:cNvPr>
                <p:cNvSpPr/>
                <p:nvPr/>
              </p:nvSpPr>
              <p:spPr>
                <a:xfrm>
                  <a:off x="3526795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D6DD3A0A-ADCB-4378-9E09-4668A50BDEAC}"/>
                    </a:ext>
                  </a:extLst>
                </p:cNvPr>
                <p:cNvSpPr/>
                <p:nvPr/>
              </p:nvSpPr>
              <p:spPr>
                <a:xfrm>
                  <a:off x="3642895" y="2374128"/>
                  <a:ext cx="178001" cy="133500"/>
                </a:xfrm>
                <a:custGeom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8C0CA768-4D7B-40A0-97B6-861E88134FFA}"/>
                  </a:ext>
                </a:extLst>
              </p:cNvPr>
              <p:cNvGrpSpPr/>
              <p:nvPr/>
            </p:nvGrpSpPr>
            <p:grpSpPr>
              <a:xfrm>
                <a:off x="2011661" y="3514095"/>
                <a:ext cx="1817487" cy="822633"/>
                <a:chOff x="1713496" y="2587855"/>
                <a:chExt cx="1817487" cy="822633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70F3FDE-C54A-471E-9D59-4F6397924E63}"/>
                    </a:ext>
                  </a:extLst>
                </p:cNvPr>
                <p:cNvSpPr txBox="1"/>
                <p:nvPr/>
              </p:nvSpPr>
              <p:spPr>
                <a:xfrm>
                  <a:off x="1713496" y="2587855"/>
                  <a:ext cx="1817485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600" b="1"/>
                    <a:t>设定学科学习目标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B0D4ADC-DEA5-4B53-9746-40497E49C6EF}"/>
                    </a:ext>
                  </a:extLst>
                </p:cNvPr>
                <p:cNvSpPr txBox="1"/>
                <p:nvPr/>
              </p:nvSpPr>
              <p:spPr>
                <a:xfrm>
                  <a:off x="1713497" y="2894065"/>
                  <a:ext cx="1817486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有针对性地制定学科学习目标</a:t>
                  </a:r>
                  <a:endParaRPr kumimoji="0" lang="en-US" altLang="zh-CN" sz="11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8DF4BE7-EF51-4B44-9ED9-D203A887DF11}"/>
                </a:ext>
              </a:extLst>
            </p:cNvPr>
            <p:cNvGrpSpPr/>
            <p:nvPr/>
          </p:nvGrpSpPr>
          <p:grpSpPr>
            <a:xfrm>
              <a:off x="4433370" y="3078140"/>
              <a:ext cx="3348110" cy="1702881"/>
              <a:chOff x="4433370" y="3078140"/>
              <a:chExt cx="3348110" cy="1702881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53D49132-3E82-4D9F-B2C1-B62687D5F540}"/>
                  </a:ext>
                </a:extLst>
              </p:cNvPr>
              <p:cNvSpPr/>
              <p:nvPr/>
            </p:nvSpPr>
            <p:spPr>
              <a:xfrm>
                <a:off x="4433370" y="3261710"/>
                <a:ext cx="3348110" cy="151931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9541747-86E2-4E61-91EC-2DBB70FCEA37}"/>
                  </a:ext>
                </a:extLst>
              </p:cNvPr>
              <p:cNvGrpSpPr/>
              <p:nvPr/>
            </p:nvGrpSpPr>
            <p:grpSpPr>
              <a:xfrm>
                <a:off x="5025305" y="3078140"/>
                <a:ext cx="468104" cy="468102"/>
                <a:chOff x="4471992" y="2235779"/>
                <a:chExt cx="410200" cy="410198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E66FBF85-AC11-433B-9923-B72F880B5B08}"/>
                    </a:ext>
                  </a:extLst>
                </p:cNvPr>
                <p:cNvSpPr/>
                <p:nvPr/>
              </p:nvSpPr>
              <p:spPr>
                <a:xfrm>
                  <a:off x="4471992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33FBB0CC-B1FE-443B-92B0-446D487D7493}"/>
                    </a:ext>
                  </a:extLst>
                </p:cNvPr>
                <p:cNvSpPr/>
                <p:nvPr/>
              </p:nvSpPr>
              <p:spPr>
                <a:xfrm>
                  <a:off x="4595899" y="2358227"/>
                  <a:ext cx="162386" cy="178001"/>
                </a:xfrm>
                <a:custGeom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4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3505648-5FE0-4CC1-9353-09AD4A93C12A}"/>
                  </a:ext>
                </a:extLst>
              </p:cNvPr>
              <p:cNvGrpSpPr/>
              <p:nvPr/>
            </p:nvGrpSpPr>
            <p:grpSpPr>
              <a:xfrm>
                <a:off x="5643231" y="3514095"/>
                <a:ext cx="1817487" cy="822633"/>
                <a:chOff x="5345066" y="2650728"/>
                <a:chExt cx="1817487" cy="822633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3CF440B-3ABE-493E-BC93-5B9CE138B64E}"/>
                    </a:ext>
                  </a:extLst>
                </p:cNvPr>
                <p:cNvSpPr txBox="1"/>
                <p:nvPr/>
              </p:nvSpPr>
              <p:spPr>
                <a:xfrm>
                  <a:off x="5345066" y="2650728"/>
                  <a:ext cx="1817485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600" b="1"/>
                    <a:t>阶段性学习目标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2D99C10-5542-473B-B89C-8AE514502E01}"/>
                    </a:ext>
                  </a:extLst>
                </p:cNvPr>
                <p:cNvSpPr txBox="1"/>
                <p:nvPr/>
              </p:nvSpPr>
              <p:spPr>
                <a:xfrm>
                  <a:off x="5345067" y="2956938"/>
                  <a:ext cx="1817486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将学习目标分解为阶段性的小目标</a:t>
                  </a: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F7059CA-DBD2-41BB-A982-7B556C241149}"/>
                </a:ext>
              </a:extLst>
            </p:cNvPr>
            <p:cNvGrpSpPr/>
            <p:nvPr/>
          </p:nvGrpSpPr>
          <p:grpSpPr>
            <a:xfrm>
              <a:off x="7994542" y="3078140"/>
              <a:ext cx="3348110" cy="1702881"/>
              <a:chOff x="7994542" y="3078140"/>
              <a:chExt cx="3348110" cy="1702881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F3CDB50F-A675-4B26-B18F-5C064D303346}"/>
                  </a:ext>
                </a:extLst>
              </p:cNvPr>
              <p:cNvSpPr/>
              <p:nvPr/>
            </p:nvSpPr>
            <p:spPr>
              <a:xfrm>
                <a:off x="7994542" y="3261710"/>
                <a:ext cx="3348110" cy="151931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B5BA95F-2D69-426A-B826-4D0A986F0D22}"/>
                  </a:ext>
                </a:extLst>
              </p:cNvPr>
              <p:cNvGrpSpPr/>
              <p:nvPr/>
            </p:nvGrpSpPr>
            <p:grpSpPr>
              <a:xfrm>
                <a:off x="8589230" y="3078140"/>
                <a:ext cx="468104" cy="468102"/>
                <a:chOff x="5417189" y="2235779"/>
                <a:chExt cx="410200" cy="410198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3086ECFC-1893-4E78-8095-D69006A21A33}"/>
                    </a:ext>
                  </a:extLst>
                </p:cNvPr>
                <p:cNvSpPr/>
                <p:nvPr/>
              </p:nvSpPr>
              <p:spPr>
                <a:xfrm>
                  <a:off x="5417189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EE879720-C59B-4805-8518-0B8677F86760}"/>
                    </a:ext>
                  </a:extLst>
                </p:cNvPr>
                <p:cNvSpPr/>
                <p:nvPr/>
              </p:nvSpPr>
              <p:spPr>
                <a:xfrm>
                  <a:off x="5533289" y="2369958"/>
                  <a:ext cx="178001" cy="148188"/>
                </a:xfrm>
                <a:custGeom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7802A0B-FE8E-4912-A1FB-4EE433BD3C32}"/>
                  </a:ext>
                </a:extLst>
              </p:cNvPr>
              <p:cNvGrpSpPr/>
              <p:nvPr/>
            </p:nvGrpSpPr>
            <p:grpSpPr>
              <a:xfrm>
                <a:off x="9207157" y="3514095"/>
                <a:ext cx="1817487" cy="822633"/>
                <a:chOff x="8908992" y="2650728"/>
                <a:chExt cx="1817487" cy="822633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BB033F5-D5C4-4EFA-9F88-4B7C6F6413CB}"/>
                    </a:ext>
                  </a:extLst>
                </p:cNvPr>
                <p:cNvSpPr txBox="1"/>
                <p:nvPr/>
              </p:nvSpPr>
              <p:spPr>
                <a:xfrm>
                  <a:off x="8908992" y="2650728"/>
                  <a:ext cx="1817485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600" b="1"/>
                    <a:t>设定个人成长目标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8934C73-3346-4EA1-A97F-3091F29862FD}"/>
                    </a:ext>
                  </a:extLst>
                </p:cNvPr>
                <p:cNvSpPr txBox="1"/>
                <p:nvPr/>
              </p:nvSpPr>
              <p:spPr>
                <a:xfrm>
                  <a:off x="8908993" y="2956938"/>
                  <a:ext cx="1817486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了解个人的优势和不足，设定个人成长目标</a:t>
                  </a:r>
                </a:p>
              </p:txBody>
            </p:sp>
          </p:grp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2FD8A7F-165E-4F38-B766-372DB089AABB}"/>
                </a:ext>
              </a:extLst>
            </p:cNvPr>
            <p:cNvSpPr txBox="1"/>
            <p:nvPr/>
          </p:nvSpPr>
          <p:spPr>
            <a:xfrm>
              <a:off x="1055078" y="1810575"/>
              <a:ext cx="5245914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150000"/>
                </a:lnSpc>
                <a:defRPr sz="1200" kern="12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200">
                  <a:solidFill>
                    <a:schemeClr val="tx1"/>
                  </a:solidFill>
                </a:rPr>
                <a:t>学习目标对学习动力的影响</a:t>
              </a:r>
            </a:p>
          </p:txBody>
        </p:sp>
      </p:grpSp>
      <p:sp>
        <p:nvSpPr>
          <p:cNvPr id="51" name="Title 5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确定学习目标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6445882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2"/>
          <p:cNvGrpSpPr/>
          <p:nvPr/>
        </p:nvGrpSpPr>
        <p:grpSpPr>
          <a:xfrm>
            <a:off x="1465943" y="1214657"/>
            <a:ext cx="9260114" cy="4691633"/>
            <a:chOff x="1465943" y="1214657"/>
            <a:chExt cx="9260114" cy="4691633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5352691-0342-4843-8385-459CFEBC372C}"/>
                </a:ext>
              </a:extLst>
            </p:cNvPr>
            <p:cNvSpPr/>
            <p:nvPr/>
          </p:nvSpPr>
          <p:spPr>
            <a:xfrm>
              <a:off x="1814674" y="2857566"/>
              <a:ext cx="2637590" cy="2610369"/>
            </a:xfrm>
            <a:custGeom>
              <a:gdLst>
                <a:gd name="T0" fmla="*/ 2709 w 7873"/>
                <a:gd name="T1" fmla="*/ 1592 h 7791"/>
                <a:gd name="T2" fmla="*/ 5329 w 7873"/>
                <a:gd name="T3" fmla="*/ 1624 h 7791"/>
                <a:gd name="T4" fmla="*/ 5782 w 7873"/>
                <a:gd name="T5" fmla="*/ 969 h 7791"/>
                <a:gd name="T6" fmla="*/ 5477 w 7873"/>
                <a:gd name="T7" fmla="*/ 432 h 7791"/>
                <a:gd name="T8" fmla="*/ 4004 w 7873"/>
                <a:gd name="T9" fmla="*/ 13 h 7791"/>
                <a:gd name="T10" fmla="*/ 2709 w 7873"/>
                <a:gd name="T11" fmla="*/ 368 h 7791"/>
                <a:gd name="T12" fmla="*/ 2352 w 7873"/>
                <a:gd name="T13" fmla="*/ 840 h 7791"/>
                <a:gd name="T14" fmla="*/ 2709 w 7873"/>
                <a:gd name="T15" fmla="*/ 1592 h 7791"/>
                <a:gd name="T16" fmla="*/ 2699 w 7873"/>
                <a:gd name="T17" fmla="*/ 2258 h 7791"/>
                <a:gd name="T18" fmla="*/ 3046 w 7873"/>
                <a:gd name="T19" fmla="*/ 2376 h 7791"/>
                <a:gd name="T20" fmla="*/ 3351 w 7873"/>
                <a:gd name="T21" fmla="*/ 2537 h 7791"/>
                <a:gd name="T22" fmla="*/ 4656 w 7873"/>
                <a:gd name="T23" fmla="*/ 2570 h 7791"/>
                <a:gd name="T24" fmla="*/ 5624 w 7873"/>
                <a:gd name="T25" fmla="*/ 2076 h 7791"/>
                <a:gd name="T26" fmla="*/ 5782 w 7873"/>
                <a:gd name="T27" fmla="*/ 1335 h 7791"/>
                <a:gd name="T28" fmla="*/ 5698 w 7873"/>
                <a:gd name="T29" fmla="*/ 1592 h 7791"/>
                <a:gd name="T30" fmla="*/ 2331 w 7873"/>
                <a:gd name="T31" fmla="*/ 1335 h 7791"/>
                <a:gd name="T32" fmla="*/ 2699 w 7873"/>
                <a:gd name="T33" fmla="*/ 2258 h 7791"/>
                <a:gd name="T34" fmla="*/ 3730 w 7873"/>
                <a:gd name="T35" fmla="*/ 2903 h 7791"/>
                <a:gd name="T36" fmla="*/ 3888 w 7873"/>
                <a:gd name="T37" fmla="*/ 3300 h 7791"/>
                <a:gd name="T38" fmla="*/ 4414 w 7873"/>
                <a:gd name="T39" fmla="*/ 3128 h 7791"/>
                <a:gd name="T40" fmla="*/ 5519 w 7873"/>
                <a:gd name="T41" fmla="*/ 2849 h 7791"/>
                <a:gd name="T42" fmla="*/ 5782 w 7873"/>
                <a:gd name="T43" fmla="*/ 2011 h 7791"/>
                <a:gd name="T44" fmla="*/ 5761 w 7873"/>
                <a:gd name="T45" fmla="*/ 2140 h 7791"/>
                <a:gd name="T46" fmla="*/ 3730 w 7873"/>
                <a:gd name="T47" fmla="*/ 2903 h 7791"/>
                <a:gd name="T48" fmla="*/ 3330 w 7873"/>
                <a:gd name="T49" fmla="*/ 2967 h 7791"/>
                <a:gd name="T50" fmla="*/ 1752 w 7873"/>
                <a:gd name="T51" fmla="*/ 2494 h 7791"/>
                <a:gd name="T52" fmla="*/ 742 w 7873"/>
                <a:gd name="T53" fmla="*/ 2709 h 7791"/>
                <a:gd name="T54" fmla="*/ 152 w 7873"/>
                <a:gd name="T55" fmla="*/ 3644 h 7791"/>
                <a:gd name="T56" fmla="*/ 1815 w 7873"/>
                <a:gd name="T57" fmla="*/ 4428 h 7791"/>
                <a:gd name="T58" fmla="*/ 3530 w 7873"/>
                <a:gd name="T59" fmla="*/ 3687 h 7791"/>
                <a:gd name="T60" fmla="*/ 3330 w 7873"/>
                <a:gd name="T61" fmla="*/ 2967 h 7791"/>
                <a:gd name="T62" fmla="*/ 3236 w 7873"/>
                <a:gd name="T63" fmla="*/ 4267 h 7791"/>
                <a:gd name="T64" fmla="*/ 100 w 7873"/>
                <a:gd name="T65" fmla="*/ 3837 h 7791"/>
                <a:gd name="T66" fmla="*/ 289 w 7873"/>
                <a:gd name="T67" fmla="*/ 4567 h 7791"/>
                <a:gd name="T68" fmla="*/ 3036 w 7873"/>
                <a:gd name="T69" fmla="*/ 4825 h 7791"/>
                <a:gd name="T70" fmla="*/ 3288 w 7873"/>
                <a:gd name="T71" fmla="*/ 4234 h 7791"/>
                <a:gd name="T72" fmla="*/ 3236 w 7873"/>
                <a:gd name="T73" fmla="*/ 4267 h 7791"/>
                <a:gd name="T74" fmla="*/ 7676 w 7873"/>
                <a:gd name="T75" fmla="*/ 4686 h 7791"/>
                <a:gd name="T76" fmla="*/ 5708 w 7873"/>
                <a:gd name="T77" fmla="*/ 3407 h 7791"/>
                <a:gd name="T78" fmla="*/ 4193 w 7873"/>
                <a:gd name="T79" fmla="*/ 4063 h 7791"/>
                <a:gd name="T80" fmla="*/ 3572 w 7873"/>
                <a:gd name="T81" fmla="*/ 5620 h 7791"/>
                <a:gd name="T82" fmla="*/ 4214 w 7873"/>
                <a:gd name="T83" fmla="*/ 7145 h 7791"/>
                <a:gd name="T84" fmla="*/ 5740 w 7873"/>
                <a:gd name="T85" fmla="*/ 7779 h 7791"/>
                <a:gd name="T86" fmla="*/ 7245 w 7873"/>
                <a:gd name="T87" fmla="*/ 7134 h 7791"/>
                <a:gd name="T88" fmla="*/ 7866 w 7873"/>
                <a:gd name="T89" fmla="*/ 5577 h 7791"/>
                <a:gd name="T90" fmla="*/ 7676 w 7873"/>
                <a:gd name="T91" fmla="*/ 4686 h 7791"/>
                <a:gd name="T92" fmla="*/ 5719 w 7873"/>
                <a:gd name="T93" fmla="*/ 6286 h 7791"/>
                <a:gd name="T94" fmla="*/ 4267 w 7873"/>
                <a:gd name="T95" fmla="*/ 5953 h 7791"/>
                <a:gd name="T96" fmla="*/ 4330 w 7873"/>
                <a:gd name="T97" fmla="*/ 5556 h 7791"/>
                <a:gd name="T98" fmla="*/ 5603 w 7873"/>
                <a:gd name="T99" fmla="*/ 5867 h 7791"/>
                <a:gd name="T100" fmla="*/ 6908 w 7873"/>
                <a:gd name="T101" fmla="*/ 3977 h 7791"/>
                <a:gd name="T102" fmla="*/ 7255 w 7873"/>
                <a:gd name="T103" fmla="*/ 4535 h 7791"/>
                <a:gd name="T104" fmla="*/ 5719 w 7873"/>
                <a:gd name="T105" fmla="*/ 6286 h 7791"/>
                <a:gd name="T106" fmla="*/ 121 w 7873"/>
                <a:gd name="T107" fmla="*/ 4492 h 7791"/>
                <a:gd name="T108" fmla="*/ 152 w 7873"/>
                <a:gd name="T109" fmla="*/ 5008 h 7791"/>
                <a:gd name="T110" fmla="*/ 1310 w 7873"/>
                <a:gd name="T111" fmla="*/ 5738 h 7791"/>
                <a:gd name="T112" fmla="*/ 2930 w 7873"/>
                <a:gd name="T113" fmla="*/ 5566 h 7791"/>
                <a:gd name="T114" fmla="*/ 2962 w 7873"/>
                <a:gd name="T115" fmla="*/ 5169 h 7791"/>
                <a:gd name="T116" fmla="*/ 121 w 7873"/>
                <a:gd name="T117" fmla="*/ 4492 h 77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73" h="7791">
                  <a:moveTo>
                    <a:pt x="2709" y="1592"/>
                  </a:moveTo>
                  <a:cubicBezTo>
                    <a:pt x="3377" y="2060"/>
                    <a:pt x="4681" y="2036"/>
                    <a:pt x="5329" y="1624"/>
                  </a:cubicBezTo>
                  <a:cubicBezTo>
                    <a:pt x="5545" y="1487"/>
                    <a:pt x="5785" y="1286"/>
                    <a:pt x="5782" y="969"/>
                  </a:cubicBezTo>
                  <a:cubicBezTo>
                    <a:pt x="5780" y="712"/>
                    <a:pt x="5610" y="541"/>
                    <a:pt x="5477" y="432"/>
                  </a:cubicBezTo>
                  <a:cubicBezTo>
                    <a:pt x="5134" y="153"/>
                    <a:pt x="4575" y="0"/>
                    <a:pt x="4004" y="13"/>
                  </a:cubicBezTo>
                  <a:cubicBezTo>
                    <a:pt x="3452" y="27"/>
                    <a:pt x="3028" y="142"/>
                    <a:pt x="2709" y="368"/>
                  </a:cubicBezTo>
                  <a:cubicBezTo>
                    <a:pt x="2579" y="460"/>
                    <a:pt x="2397" y="651"/>
                    <a:pt x="2352" y="840"/>
                  </a:cubicBezTo>
                  <a:cubicBezTo>
                    <a:pt x="2268" y="1188"/>
                    <a:pt x="2508" y="1452"/>
                    <a:pt x="2709" y="1592"/>
                  </a:cubicBezTo>
                  <a:close/>
                  <a:moveTo>
                    <a:pt x="2699" y="2258"/>
                  </a:moveTo>
                  <a:cubicBezTo>
                    <a:pt x="2797" y="2310"/>
                    <a:pt x="2931" y="2327"/>
                    <a:pt x="3046" y="2376"/>
                  </a:cubicBezTo>
                  <a:cubicBezTo>
                    <a:pt x="3149" y="2421"/>
                    <a:pt x="3244" y="2499"/>
                    <a:pt x="3351" y="2537"/>
                  </a:cubicBezTo>
                  <a:cubicBezTo>
                    <a:pt x="3702" y="2664"/>
                    <a:pt x="4247" y="2653"/>
                    <a:pt x="4656" y="2570"/>
                  </a:cubicBezTo>
                  <a:cubicBezTo>
                    <a:pt x="5060" y="2487"/>
                    <a:pt x="5429" y="2312"/>
                    <a:pt x="5624" y="2076"/>
                  </a:cubicBezTo>
                  <a:cubicBezTo>
                    <a:pt x="5764" y="1906"/>
                    <a:pt x="5830" y="1635"/>
                    <a:pt x="5782" y="1335"/>
                  </a:cubicBezTo>
                  <a:cubicBezTo>
                    <a:pt x="5772" y="1424"/>
                    <a:pt x="5742" y="1519"/>
                    <a:pt x="5698" y="1592"/>
                  </a:cubicBezTo>
                  <a:cubicBezTo>
                    <a:pt x="5156" y="2500"/>
                    <a:pt x="2595" y="2483"/>
                    <a:pt x="2331" y="1335"/>
                  </a:cubicBezTo>
                  <a:cubicBezTo>
                    <a:pt x="2289" y="1782"/>
                    <a:pt x="2428" y="2114"/>
                    <a:pt x="2699" y="2258"/>
                  </a:cubicBezTo>
                  <a:close/>
                  <a:moveTo>
                    <a:pt x="3730" y="2903"/>
                  </a:moveTo>
                  <a:cubicBezTo>
                    <a:pt x="3794" y="3024"/>
                    <a:pt x="3869" y="3133"/>
                    <a:pt x="3888" y="3300"/>
                  </a:cubicBezTo>
                  <a:cubicBezTo>
                    <a:pt x="4160" y="3343"/>
                    <a:pt x="4254" y="3211"/>
                    <a:pt x="4414" y="3128"/>
                  </a:cubicBezTo>
                  <a:cubicBezTo>
                    <a:pt x="4739" y="2959"/>
                    <a:pt x="5059" y="2880"/>
                    <a:pt x="5519" y="2849"/>
                  </a:cubicBezTo>
                  <a:cubicBezTo>
                    <a:pt x="5727" y="2700"/>
                    <a:pt x="5840" y="2396"/>
                    <a:pt x="5782" y="2011"/>
                  </a:cubicBezTo>
                  <a:cubicBezTo>
                    <a:pt x="5775" y="2060"/>
                    <a:pt x="5774" y="2105"/>
                    <a:pt x="5761" y="2140"/>
                  </a:cubicBezTo>
                  <a:cubicBezTo>
                    <a:pt x="5540" y="2743"/>
                    <a:pt x="4538" y="2972"/>
                    <a:pt x="3730" y="2903"/>
                  </a:cubicBezTo>
                  <a:close/>
                  <a:moveTo>
                    <a:pt x="3330" y="2967"/>
                  </a:moveTo>
                  <a:cubicBezTo>
                    <a:pt x="2977" y="2629"/>
                    <a:pt x="2385" y="2464"/>
                    <a:pt x="1752" y="2494"/>
                  </a:cubicBezTo>
                  <a:cubicBezTo>
                    <a:pt x="1329" y="2515"/>
                    <a:pt x="1030" y="2573"/>
                    <a:pt x="742" y="2709"/>
                  </a:cubicBezTo>
                  <a:cubicBezTo>
                    <a:pt x="435" y="2855"/>
                    <a:pt x="0" y="3158"/>
                    <a:pt x="152" y="3644"/>
                  </a:cubicBezTo>
                  <a:cubicBezTo>
                    <a:pt x="317" y="4167"/>
                    <a:pt x="1145" y="4424"/>
                    <a:pt x="1815" y="4428"/>
                  </a:cubicBezTo>
                  <a:cubicBezTo>
                    <a:pt x="2518" y="4432"/>
                    <a:pt x="3327" y="4194"/>
                    <a:pt x="3530" y="3687"/>
                  </a:cubicBezTo>
                  <a:cubicBezTo>
                    <a:pt x="3654" y="3377"/>
                    <a:pt x="3498" y="3127"/>
                    <a:pt x="3330" y="2967"/>
                  </a:cubicBezTo>
                  <a:close/>
                  <a:moveTo>
                    <a:pt x="3236" y="4267"/>
                  </a:moveTo>
                  <a:cubicBezTo>
                    <a:pt x="2479" y="4956"/>
                    <a:pt x="393" y="4883"/>
                    <a:pt x="100" y="3837"/>
                  </a:cubicBezTo>
                  <a:cubicBezTo>
                    <a:pt x="89" y="4158"/>
                    <a:pt x="149" y="4405"/>
                    <a:pt x="289" y="4567"/>
                  </a:cubicBezTo>
                  <a:cubicBezTo>
                    <a:pt x="809" y="5172"/>
                    <a:pt x="2306" y="5269"/>
                    <a:pt x="3036" y="4825"/>
                  </a:cubicBezTo>
                  <a:cubicBezTo>
                    <a:pt x="3102" y="4610"/>
                    <a:pt x="3176" y="4403"/>
                    <a:pt x="3288" y="4234"/>
                  </a:cubicBezTo>
                  <a:cubicBezTo>
                    <a:pt x="3260" y="4206"/>
                    <a:pt x="3247" y="4256"/>
                    <a:pt x="3236" y="4267"/>
                  </a:cubicBezTo>
                  <a:close/>
                  <a:moveTo>
                    <a:pt x="7676" y="4686"/>
                  </a:moveTo>
                  <a:cubicBezTo>
                    <a:pt x="7360" y="3976"/>
                    <a:pt x="6678" y="3405"/>
                    <a:pt x="5708" y="3407"/>
                  </a:cubicBezTo>
                  <a:cubicBezTo>
                    <a:pt x="5002" y="3409"/>
                    <a:pt x="4538" y="3710"/>
                    <a:pt x="4193" y="4063"/>
                  </a:cubicBezTo>
                  <a:cubicBezTo>
                    <a:pt x="3851" y="4412"/>
                    <a:pt x="3559" y="4942"/>
                    <a:pt x="3572" y="5620"/>
                  </a:cubicBezTo>
                  <a:cubicBezTo>
                    <a:pt x="3585" y="6291"/>
                    <a:pt x="3852" y="6780"/>
                    <a:pt x="4214" y="7145"/>
                  </a:cubicBezTo>
                  <a:cubicBezTo>
                    <a:pt x="4572" y="7506"/>
                    <a:pt x="5098" y="7791"/>
                    <a:pt x="5740" y="7779"/>
                  </a:cubicBezTo>
                  <a:cubicBezTo>
                    <a:pt x="6380" y="7767"/>
                    <a:pt x="6891" y="7500"/>
                    <a:pt x="7245" y="7134"/>
                  </a:cubicBezTo>
                  <a:cubicBezTo>
                    <a:pt x="7592" y="6776"/>
                    <a:pt x="7873" y="6254"/>
                    <a:pt x="7866" y="5577"/>
                  </a:cubicBezTo>
                  <a:cubicBezTo>
                    <a:pt x="7862" y="5260"/>
                    <a:pt x="7791" y="4942"/>
                    <a:pt x="7676" y="4686"/>
                  </a:cubicBezTo>
                  <a:close/>
                  <a:moveTo>
                    <a:pt x="5719" y="6286"/>
                  </a:moveTo>
                  <a:cubicBezTo>
                    <a:pt x="5246" y="6164"/>
                    <a:pt x="4746" y="6069"/>
                    <a:pt x="4267" y="5953"/>
                  </a:cubicBezTo>
                  <a:cubicBezTo>
                    <a:pt x="4280" y="5812"/>
                    <a:pt x="4304" y="5683"/>
                    <a:pt x="4330" y="5556"/>
                  </a:cubicBezTo>
                  <a:cubicBezTo>
                    <a:pt x="4751" y="5663"/>
                    <a:pt x="5186" y="5756"/>
                    <a:pt x="5603" y="5867"/>
                  </a:cubicBezTo>
                  <a:cubicBezTo>
                    <a:pt x="6042" y="5241"/>
                    <a:pt x="6475" y="4609"/>
                    <a:pt x="6908" y="3977"/>
                  </a:cubicBezTo>
                  <a:cubicBezTo>
                    <a:pt x="7035" y="4151"/>
                    <a:pt x="7136" y="4353"/>
                    <a:pt x="7255" y="4535"/>
                  </a:cubicBezTo>
                  <a:cubicBezTo>
                    <a:pt x="6754" y="5129"/>
                    <a:pt x="6248" y="5720"/>
                    <a:pt x="5719" y="6286"/>
                  </a:cubicBezTo>
                  <a:close/>
                  <a:moveTo>
                    <a:pt x="121" y="4492"/>
                  </a:moveTo>
                  <a:cubicBezTo>
                    <a:pt x="128" y="4663"/>
                    <a:pt x="104" y="4863"/>
                    <a:pt x="152" y="5008"/>
                  </a:cubicBezTo>
                  <a:cubicBezTo>
                    <a:pt x="286" y="5405"/>
                    <a:pt x="816" y="5648"/>
                    <a:pt x="1310" y="5738"/>
                  </a:cubicBezTo>
                  <a:cubicBezTo>
                    <a:pt x="1869" y="5840"/>
                    <a:pt x="2512" y="5761"/>
                    <a:pt x="2930" y="5566"/>
                  </a:cubicBezTo>
                  <a:cubicBezTo>
                    <a:pt x="2928" y="5421"/>
                    <a:pt x="2946" y="5296"/>
                    <a:pt x="2962" y="5169"/>
                  </a:cubicBezTo>
                  <a:cubicBezTo>
                    <a:pt x="2038" y="5580"/>
                    <a:pt x="359" y="5455"/>
                    <a:pt x="121" y="4492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6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US" sz="2000" b="1">
                <a:solidFill>
                  <a:schemeClr val="tx1"/>
                </a:solidFill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87C9B51-8F04-4A42-B130-C8B67FB7316E}"/>
                </a:ext>
              </a:extLst>
            </p:cNvPr>
            <p:cNvGrpSpPr/>
            <p:nvPr/>
          </p:nvGrpSpPr>
          <p:grpSpPr>
            <a:xfrm>
              <a:off x="5711975" y="2393793"/>
              <a:ext cx="3851125" cy="885755"/>
              <a:chOff x="844173" y="2422022"/>
              <a:chExt cx="3851125" cy="88575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E90DF63-C17D-4FD5-B071-77B750692600}"/>
                  </a:ext>
                </a:extLst>
              </p:cNvPr>
              <p:cNvGrpSpPr/>
              <p:nvPr/>
            </p:nvGrpSpPr>
            <p:grpSpPr>
              <a:xfrm>
                <a:off x="1428757" y="2422022"/>
                <a:ext cx="3266541" cy="885755"/>
                <a:chOff x="6873245" y="3437950"/>
                <a:chExt cx="3266541" cy="826209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C862A7F-9D62-4C4A-9E17-D5437ABCAAAA}"/>
                    </a:ext>
                  </a:extLst>
                </p:cNvPr>
                <p:cNvSpPr/>
                <p:nvPr/>
              </p:nvSpPr>
              <p:spPr>
                <a:xfrm flipH="1">
                  <a:off x="6873245" y="3782453"/>
                  <a:ext cx="3266541" cy="481706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要有明确的学习目标，才能更好地规划学习计划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AF34E84D-9AA1-4329-9C03-771A791C2F5A}"/>
                    </a:ext>
                  </a:extLst>
                </p:cNvPr>
                <p:cNvSpPr txBox="1"/>
                <p:nvPr/>
              </p:nvSpPr>
              <p:spPr>
                <a:xfrm flipH="1">
                  <a:off x="6873247" y="3437950"/>
                  <a:ext cx="3266539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认清自己的目标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4DB4FC5-ECF7-4F1F-9168-8217E8EB9C39}"/>
                  </a:ext>
                </a:extLst>
              </p:cNvPr>
              <p:cNvGrpSpPr/>
              <p:nvPr/>
            </p:nvGrpSpPr>
            <p:grpSpPr>
              <a:xfrm>
                <a:off x="844173" y="2422026"/>
                <a:ext cx="444222" cy="444220"/>
                <a:chOff x="4678401" y="2094096"/>
                <a:chExt cx="444222" cy="444220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E7D6CA7C-1C24-4DAE-A6DF-90298D74A346}"/>
                    </a:ext>
                  </a:extLst>
                </p:cNvPr>
                <p:cNvSpPr/>
                <p:nvPr/>
              </p:nvSpPr>
              <p:spPr>
                <a:xfrm>
                  <a:off x="4678401" y="2094096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DA09DC49-62EE-42AA-8C4A-D1F60B2D38BC}"/>
                    </a:ext>
                  </a:extLst>
                </p:cNvPr>
                <p:cNvSpPr/>
                <p:nvPr/>
              </p:nvSpPr>
              <p:spPr bwMode="auto">
                <a:xfrm>
                  <a:off x="4788717" y="2220630"/>
                  <a:ext cx="205561" cy="171132"/>
                </a:xfrm>
                <a:custGeom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F14385B-7F31-4825-A1C5-22683D8D86A9}"/>
                </a:ext>
              </a:extLst>
            </p:cNvPr>
            <p:cNvGrpSpPr/>
            <p:nvPr/>
          </p:nvGrpSpPr>
          <p:grpSpPr>
            <a:xfrm>
              <a:off x="5711975" y="3707165"/>
              <a:ext cx="3851126" cy="663964"/>
              <a:chOff x="844173" y="3314603"/>
              <a:chExt cx="3851126" cy="663964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07482971-9AC2-4C39-B606-2C75FB22DE2A}"/>
                  </a:ext>
                </a:extLst>
              </p:cNvPr>
              <p:cNvGrpSpPr/>
              <p:nvPr/>
            </p:nvGrpSpPr>
            <p:grpSpPr>
              <a:xfrm>
                <a:off x="844173" y="3314606"/>
                <a:ext cx="444222" cy="444220"/>
                <a:chOff x="5472389" y="2095128"/>
                <a:chExt cx="444222" cy="444220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83C63264-9BCE-42E7-974E-CE397D4CCF0B}"/>
                    </a:ext>
                  </a:extLst>
                </p:cNvPr>
                <p:cNvSpPr/>
                <p:nvPr/>
              </p:nvSpPr>
              <p:spPr>
                <a:xfrm>
                  <a:off x="5472389" y="2095128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0000">
                      <a:schemeClr val="accent6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6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4066941F-69BB-449B-A44C-1E6FB237460E}"/>
                    </a:ext>
                  </a:extLst>
                </p:cNvPr>
                <p:cNvSpPr/>
                <p:nvPr/>
              </p:nvSpPr>
              <p:spPr bwMode="auto">
                <a:xfrm>
                  <a:off x="5591720" y="2223635"/>
                  <a:ext cx="205561" cy="187207"/>
                </a:xfrm>
                <a:custGeom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C454FB0-33CC-40F8-9FA0-9120F62E3DE5}"/>
                  </a:ext>
                </a:extLst>
              </p:cNvPr>
              <p:cNvGrpSpPr/>
              <p:nvPr/>
            </p:nvGrpSpPr>
            <p:grpSpPr>
              <a:xfrm>
                <a:off x="1428757" y="3314603"/>
                <a:ext cx="3266542" cy="663964"/>
                <a:chOff x="6873245" y="3437950"/>
                <a:chExt cx="3266542" cy="619328"/>
              </a:xfrm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C07D31C-5E9C-4F40-9B9A-F55DEDAC9F04}"/>
                    </a:ext>
                  </a:extLst>
                </p:cNvPr>
                <p:cNvSpPr/>
                <p:nvPr/>
              </p:nvSpPr>
              <p:spPr>
                <a:xfrm flipH="1">
                  <a:off x="6873245" y="3782453"/>
                  <a:ext cx="3266542" cy="274825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学习动力的来源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1475437-4D23-4C6C-A397-2F102DF05105}"/>
                    </a:ext>
                  </a:extLst>
                </p:cNvPr>
                <p:cNvSpPr txBox="1"/>
                <p:nvPr/>
              </p:nvSpPr>
              <p:spPr>
                <a:xfrm flipH="1">
                  <a:off x="6873246" y="3437950"/>
                  <a:ext cx="3266540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寻找学习的动力</a:t>
                  </a:r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39AD136-7A0D-4743-B342-59CF1E0F0DD4}"/>
                </a:ext>
              </a:extLst>
            </p:cNvPr>
            <p:cNvGrpSpPr/>
            <p:nvPr/>
          </p:nvGrpSpPr>
          <p:grpSpPr>
            <a:xfrm>
              <a:off x="5711975" y="5020535"/>
              <a:ext cx="3749524" cy="885755"/>
              <a:chOff x="2366799" y="4413417"/>
              <a:chExt cx="3749524" cy="885755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FEEC033-FCFD-47F1-8A3C-D7981AFF93BC}"/>
                  </a:ext>
                </a:extLst>
              </p:cNvPr>
              <p:cNvGrpSpPr/>
              <p:nvPr/>
            </p:nvGrpSpPr>
            <p:grpSpPr>
              <a:xfrm>
                <a:off x="2366799" y="4413421"/>
                <a:ext cx="444222" cy="444220"/>
                <a:chOff x="7792978" y="2079217"/>
                <a:chExt cx="444222" cy="444220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5CA1753-9570-44C7-A555-3FFA91906EC0}"/>
                    </a:ext>
                  </a:extLst>
                </p:cNvPr>
                <p:cNvSpPr/>
                <p:nvPr/>
              </p:nvSpPr>
              <p:spPr>
                <a:xfrm>
                  <a:off x="7792978" y="2079217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0EA964A3-9D3D-40D5-8DE6-D14361CC0862}"/>
                    </a:ext>
                  </a:extLst>
                </p:cNvPr>
                <p:cNvSpPr/>
                <p:nvPr/>
              </p:nvSpPr>
              <p:spPr bwMode="auto">
                <a:xfrm>
                  <a:off x="7912309" y="2219484"/>
                  <a:ext cx="205561" cy="163687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CC1AC33-F393-42CF-8A29-218A5F69EDD8}"/>
                  </a:ext>
                </a:extLst>
              </p:cNvPr>
              <p:cNvGrpSpPr/>
              <p:nvPr/>
            </p:nvGrpSpPr>
            <p:grpSpPr>
              <a:xfrm>
                <a:off x="2951382" y="4413417"/>
                <a:ext cx="3164941" cy="885755"/>
                <a:chOff x="8395870" y="3437950"/>
                <a:chExt cx="3164941" cy="826209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A6D6C68-7093-40A7-8F0A-2D293FE7B955}"/>
                    </a:ext>
                  </a:extLst>
                </p:cNvPr>
                <p:cNvSpPr/>
                <p:nvPr/>
              </p:nvSpPr>
              <p:spPr>
                <a:xfrm flipH="1">
                  <a:off x="8395870" y="3782453"/>
                  <a:ext cx="3164940" cy="481706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在学习中找到自己的兴趣点，让学习更有趣、更有动力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E40625E-63C1-4145-B9E5-7751F2168C0A}"/>
                    </a:ext>
                  </a:extLst>
                </p:cNvPr>
                <p:cNvSpPr txBox="1"/>
                <p:nvPr/>
              </p:nvSpPr>
              <p:spPr>
                <a:xfrm flipH="1">
                  <a:off x="8395871" y="3437950"/>
                  <a:ext cx="3164940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发现学习的兴趣点</a:t>
                  </a:r>
                </a:p>
              </p:txBody>
            </p: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2126A96-0121-41B2-8BEF-B77D8A943651}"/>
                </a:ext>
              </a:extLst>
            </p:cNvPr>
            <p:cNvSpPr/>
            <p:nvPr/>
          </p:nvSpPr>
          <p:spPr>
            <a:xfrm>
              <a:off x="1465943" y="1214657"/>
              <a:ext cx="9260114" cy="566515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明确动机，方能为之奋斗</a:t>
              </a:r>
            </a:p>
          </p:txBody>
        </p:sp>
      </p:grpSp>
      <p:sp>
        <p:nvSpPr>
          <p:cNvPr id="93" name="Title 9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明确学习动机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2581642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/>
          <p:cNvGrpSpPr/>
          <p:nvPr/>
        </p:nvGrpSpPr>
        <p:grpSpPr>
          <a:xfrm>
            <a:off x="42175" y="1712676"/>
            <a:ext cx="10870959" cy="4389771"/>
            <a:chOff x="42175" y="1712676"/>
            <a:chExt cx="10870959" cy="438977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6F9A102-1747-4FEF-80E4-DB40A7DFA5BE}"/>
                </a:ext>
              </a:extLst>
            </p:cNvPr>
            <p:cNvGrpSpPr/>
            <p:nvPr/>
          </p:nvGrpSpPr>
          <p:grpSpPr>
            <a:xfrm>
              <a:off x="42175" y="2669686"/>
              <a:ext cx="7332067" cy="3365296"/>
              <a:chOff x="1055054" y="1330036"/>
              <a:chExt cx="10081892" cy="462741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C7D34-ADF0-4F69-A70C-31B6FD33252A}"/>
                  </a:ext>
                </a:extLst>
              </p:cNvPr>
              <p:cNvGrpSpPr/>
              <p:nvPr/>
            </p:nvGrpSpPr>
            <p:grpSpPr>
              <a:xfrm>
                <a:off x="1055054" y="1330036"/>
                <a:ext cx="10081892" cy="4627419"/>
                <a:chOff x="0" y="2281941"/>
                <a:chExt cx="7665719" cy="3518436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0DCDA227-A503-4F99-BDC8-8FBF9EEDD384}"/>
                    </a:ext>
                  </a:extLst>
                </p:cNvPr>
                <p:cNvSpPr/>
                <p:nvPr/>
              </p:nvSpPr>
              <p:spPr>
                <a:xfrm>
                  <a:off x="0" y="5565796"/>
                  <a:ext cx="7665719" cy="234581"/>
                </a:xfrm>
                <a:custGeom>
                  <a:gdLst>
                    <a:gd name="connsiteX0" fmla="*/ 5867053 w 5867038"/>
                    <a:gd name="connsiteY0" fmla="*/ 12102 h 24203"/>
                    <a:gd name="connsiteX1" fmla="*/ 2933534 w 5867038"/>
                    <a:gd name="connsiteY1" fmla="*/ 24204 h 24203"/>
                    <a:gd name="connsiteX2" fmla="*/ 15 w 5867038"/>
                    <a:gd name="connsiteY2" fmla="*/ 12102 h 24203"/>
                    <a:gd name="connsiteX3" fmla="*/ 2933534 w 5867038"/>
                    <a:gd name="connsiteY3" fmla="*/ 0 h 24203"/>
                    <a:gd name="connsiteX4" fmla="*/ 5867053 w 5867038"/>
                    <a:gd name="connsiteY4" fmla="*/ 12102 h 2420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67038" h="24203">
                      <a:moveTo>
                        <a:pt x="5867053" y="12102"/>
                      </a:moveTo>
                      <a:cubicBezTo>
                        <a:pt x="5867053" y="18786"/>
                        <a:pt x="4553672" y="24204"/>
                        <a:pt x="2933534" y="24204"/>
                      </a:cubicBezTo>
                      <a:cubicBezTo>
                        <a:pt x="1313396" y="24204"/>
                        <a:pt x="15" y="18786"/>
                        <a:pt x="15" y="12102"/>
                      </a:cubicBezTo>
                      <a:cubicBezTo>
                        <a:pt x="15" y="5418"/>
                        <a:pt x="1313396" y="0"/>
                        <a:pt x="2933534" y="0"/>
                      </a:cubicBezTo>
                      <a:cubicBezTo>
                        <a:pt x="4553672" y="0"/>
                        <a:pt x="5867053" y="5418"/>
                        <a:pt x="5867053" y="1210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4833" cap="flat">
                  <a:noFill/>
                  <a:prstDash val="solid"/>
                  <a:miter/>
                </a:ln>
                <a:effectLst>
                  <a:softEdge rad="88900"/>
                </a:effectLst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11113659-62C5-4098-8D77-805F813D68C5}"/>
                    </a:ext>
                  </a:extLst>
                </p:cNvPr>
                <p:cNvGrpSpPr/>
                <p:nvPr/>
              </p:nvGrpSpPr>
              <p:grpSpPr>
                <a:xfrm>
                  <a:off x="1004025" y="2281941"/>
                  <a:ext cx="5847674" cy="3405533"/>
                  <a:chOff x="1004025" y="2281941"/>
                  <a:chExt cx="5847674" cy="3405533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F55DB36F-04F1-4ACD-87DE-3D6DDA44F650}"/>
                      </a:ext>
                    </a:extLst>
                  </p:cNvPr>
                  <p:cNvSpPr/>
                  <p:nvPr/>
                </p:nvSpPr>
                <p:spPr>
                  <a:xfrm>
                    <a:off x="1693070" y="2499360"/>
                    <a:ext cx="4467224" cy="2782269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 t="-3490" b="-3490"/>
                    </a:stretch>
                  </a:blipFill>
                  <a:ln w="38100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86F903D1-D22A-4177-AC3F-1AF1E98BAE42}"/>
                      </a:ext>
                    </a:extLst>
                  </p:cNvPr>
                  <p:cNvGrpSpPr/>
                  <p:nvPr/>
                </p:nvGrpSpPr>
                <p:grpSpPr>
                  <a:xfrm>
                    <a:off x="1551034" y="2281941"/>
                    <a:ext cx="4753656" cy="3301418"/>
                    <a:chOff x="1551034" y="2281941"/>
                    <a:chExt cx="4753656" cy="3301418"/>
                  </a:xfrm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31DF7BCC-7BCE-473C-8B05-52E7478570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1034" y="2281941"/>
                      <a:ext cx="4753656" cy="3301418"/>
                    </a:xfrm>
                    <a:custGeom>
                      <a:gdLst>
                        <a:gd name="connsiteX0" fmla="*/ 128 w 4753656"/>
                        <a:gd name="connsiteY0" fmla="*/ 164587 h 3301418"/>
                        <a:gd name="connsiteX1" fmla="*/ 164715 w 4753656"/>
                        <a:gd name="connsiteY1" fmla="*/ 0 h 3301418"/>
                        <a:gd name="connsiteX2" fmla="*/ 4589198 w 4753656"/>
                        <a:gd name="connsiteY2" fmla="*/ 0 h 3301418"/>
                        <a:gd name="connsiteX3" fmla="*/ 4753784 w 4753656"/>
                        <a:gd name="connsiteY3" fmla="*/ 164587 h 3301418"/>
                        <a:gd name="connsiteX4" fmla="*/ 4753784 w 4753656"/>
                        <a:gd name="connsiteY4" fmla="*/ 3136832 h 3301418"/>
                        <a:gd name="connsiteX5" fmla="*/ 4589198 w 4753656"/>
                        <a:gd name="connsiteY5" fmla="*/ 3301419 h 3301418"/>
                        <a:gd name="connsiteX6" fmla="*/ 164715 w 4753656"/>
                        <a:gd name="connsiteY6" fmla="*/ 3301419 h 3301418"/>
                        <a:gd name="connsiteX7" fmla="*/ 128 w 4753656"/>
                        <a:gd name="connsiteY7" fmla="*/ 3136832 h 3301418"/>
                        <a:gd name="connsiteX8" fmla="*/ 128 w 4753656"/>
                        <a:gd name="connsiteY8" fmla="*/ 164587 h 3301418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753656" h="3301418">
                          <a:moveTo>
                            <a:pt x="128" y="164587"/>
                          </a:moveTo>
                          <a:cubicBezTo>
                            <a:pt x="128" y="73580"/>
                            <a:pt x="73708" y="0"/>
                            <a:pt x="164715" y="0"/>
                          </a:cubicBezTo>
                          <a:lnTo>
                            <a:pt x="4589198" y="0"/>
                          </a:lnTo>
                          <a:cubicBezTo>
                            <a:pt x="4680204" y="0"/>
                            <a:pt x="4753784" y="73580"/>
                            <a:pt x="4753784" y="164587"/>
                          </a:cubicBezTo>
                          <a:lnTo>
                            <a:pt x="4753784" y="3136832"/>
                          </a:lnTo>
                          <a:cubicBezTo>
                            <a:pt x="4753784" y="3227839"/>
                            <a:pt x="4680204" y="3301419"/>
                            <a:pt x="4589198" y="3301419"/>
                          </a:cubicBezTo>
                          <a:lnTo>
                            <a:pt x="164715" y="3301419"/>
                          </a:lnTo>
                          <a:cubicBezTo>
                            <a:pt x="73708" y="3301419"/>
                            <a:pt x="128" y="3227839"/>
                            <a:pt x="128" y="3136832"/>
                          </a:cubicBezTo>
                          <a:lnTo>
                            <a:pt x="128" y="16458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tx1">
                            <a:lumMod val="75000"/>
                            <a:lumOff val="25000"/>
                          </a:schemeClr>
                        </a:gs>
                        <a:gs pos="88486">
                          <a:schemeClr val="tx1">
                            <a:lumMod val="75000"/>
                            <a:lumOff val="25000"/>
                          </a:schemeClr>
                        </a:gs>
                        <a:gs pos="76972">
                          <a:schemeClr val="tx1">
                            <a:lumMod val="50000"/>
                            <a:lumOff val="50000"/>
                          </a:schemeClr>
                        </a:gs>
                        <a:gs pos="59315">
                          <a:schemeClr val="tx1">
                            <a:lumMod val="75000"/>
                            <a:lumOff val="25000"/>
                          </a:schemeClr>
                        </a:gs>
                        <a:gs pos="38912">
                          <a:schemeClr val="tx1">
                            <a:lumMod val="50000"/>
                            <a:lumOff val="50000"/>
                          </a:schemeClr>
                        </a:gs>
                        <a:gs pos="23925">
                          <a:schemeClr val="tx1">
                            <a:lumMod val="75000"/>
                            <a:lumOff val="25000"/>
                          </a:schemeClr>
                        </a:gs>
                        <a:gs pos="15000">
                          <a:schemeClr val="bg1">
                            <a:lumMod val="50000"/>
                          </a:schemeClr>
                        </a:gs>
                        <a:gs pos="100000">
                          <a:schemeClr val="tx1">
                            <a:lumMod val="50000"/>
                            <a:lumOff val="5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67" name="Group 66">
                      <a:extLst>
                        <a:ext uri="{FF2B5EF4-FFF2-40B4-BE49-F238E27FC236}">
                          <a16:creationId xmlns:a16="http://schemas.microsoft.com/office/drawing/2014/main" id="{405C3444-6A21-4571-8EE7-BFE57ACDB93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75238" y="2306144"/>
                      <a:ext cx="4705248" cy="3253010"/>
                      <a:chOff x="1575238" y="2306144"/>
                      <a:chExt cx="4705248" cy="3253010"/>
                    </a:xfrm>
                  </p:grpSpPr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C314E8CF-F8F7-4B04-9372-7A87033347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5238" y="2306144"/>
                        <a:ext cx="4705248" cy="3253010"/>
                      </a:xfrm>
                      <a:custGeom>
                        <a:gdLst>
                          <a:gd name="connsiteX0" fmla="*/ 128 w 4705248"/>
                          <a:gd name="connsiteY0" fmla="*/ 145224 h 3253010"/>
                          <a:gd name="connsiteX1" fmla="*/ 145352 w 4705248"/>
                          <a:gd name="connsiteY1" fmla="*/ 0 h 3253010"/>
                          <a:gd name="connsiteX2" fmla="*/ 4560153 w 4705248"/>
                          <a:gd name="connsiteY2" fmla="*/ 0 h 3253010"/>
                          <a:gd name="connsiteX3" fmla="*/ 4705377 w 4705248"/>
                          <a:gd name="connsiteY3" fmla="*/ 145224 h 3253010"/>
                          <a:gd name="connsiteX4" fmla="*/ 4705377 w 4705248"/>
                          <a:gd name="connsiteY4" fmla="*/ 3107787 h 3253010"/>
                          <a:gd name="connsiteX5" fmla="*/ 4560153 w 4705248"/>
                          <a:gd name="connsiteY5" fmla="*/ 3253011 h 3253010"/>
                          <a:gd name="connsiteX6" fmla="*/ 145352 w 4705248"/>
                          <a:gd name="connsiteY6" fmla="*/ 3253011 h 3253010"/>
                          <a:gd name="connsiteX7" fmla="*/ 128 w 4705248"/>
                          <a:gd name="connsiteY7" fmla="*/ 3107787 h 3253010"/>
                          <a:gd name="connsiteX8" fmla="*/ 128 w 4705248"/>
                          <a:gd name="connsiteY8" fmla="*/ 145224 h 3253010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05248" h="3253010">
                            <a:moveTo>
                              <a:pt x="128" y="145224"/>
                            </a:moveTo>
                            <a:cubicBezTo>
                              <a:pt x="128" y="64867"/>
                              <a:pt x="64995" y="0"/>
                              <a:pt x="145352" y="0"/>
                            </a:cubicBezTo>
                            <a:lnTo>
                              <a:pt x="4560153" y="0"/>
                            </a:lnTo>
                            <a:cubicBezTo>
                              <a:pt x="4640510" y="0"/>
                              <a:pt x="4705377" y="64867"/>
                              <a:pt x="4705377" y="145224"/>
                            </a:cubicBezTo>
                            <a:lnTo>
                              <a:pt x="4705377" y="3107787"/>
                            </a:lnTo>
                            <a:cubicBezTo>
                              <a:pt x="4705377" y="3188144"/>
                              <a:pt x="4640510" y="3253011"/>
                              <a:pt x="4560153" y="3253011"/>
                            </a:cubicBezTo>
                            <a:lnTo>
                              <a:pt x="145352" y="3253011"/>
                            </a:lnTo>
                            <a:cubicBezTo>
                              <a:pt x="64995" y="3253011"/>
                              <a:pt x="128" y="3188144"/>
                              <a:pt x="128" y="3107787"/>
                            </a:cubicBezTo>
                            <a:lnTo>
                              <a:pt x="128" y="14522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8BB1B6CA-C262-412E-9445-E46EB2E9C5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5238" y="2306144"/>
                        <a:ext cx="4705248" cy="3253010"/>
                      </a:xfrm>
                      <a:custGeom>
                        <a:gdLst>
                          <a:gd name="connsiteX0" fmla="*/ 128 w 4705248"/>
                          <a:gd name="connsiteY0" fmla="*/ 145224 h 3253010"/>
                          <a:gd name="connsiteX1" fmla="*/ 145352 w 4705248"/>
                          <a:gd name="connsiteY1" fmla="*/ 0 h 3253010"/>
                          <a:gd name="connsiteX2" fmla="*/ 4560153 w 4705248"/>
                          <a:gd name="connsiteY2" fmla="*/ 0 h 3253010"/>
                          <a:gd name="connsiteX3" fmla="*/ 4705377 w 4705248"/>
                          <a:gd name="connsiteY3" fmla="*/ 145224 h 3253010"/>
                          <a:gd name="connsiteX4" fmla="*/ 4705377 w 4705248"/>
                          <a:gd name="connsiteY4" fmla="*/ 3107787 h 3253010"/>
                          <a:gd name="connsiteX5" fmla="*/ 4560153 w 4705248"/>
                          <a:gd name="connsiteY5" fmla="*/ 3253011 h 3253010"/>
                          <a:gd name="connsiteX6" fmla="*/ 145352 w 4705248"/>
                          <a:gd name="connsiteY6" fmla="*/ 3253011 h 3253010"/>
                          <a:gd name="connsiteX7" fmla="*/ 128 w 4705248"/>
                          <a:gd name="connsiteY7" fmla="*/ 3107787 h 3253010"/>
                          <a:gd name="connsiteX8" fmla="*/ 128 w 4705248"/>
                          <a:gd name="connsiteY8" fmla="*/ 145224 h 3253010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05248" h="3253010">
                            <a:moveTo>
                              <a:pt x="128" y="145224"/>
                            </a:moveTo>
                            <a:cubicBezTo>
                              <a:pt x="128" y="64867"/>
                              <a:pt x="64995" y="0"/>
                              <a:pt x="145352" y="0"/>
                            </a:cubicBezTo>
                            <a:lnTo>
                              <a:pt x="4560153" y="0"/>
                            </a:lnTo>
                            <a:cubicBezTo>
                              <a:pt x="4640510" y="0"/>
                              <a:pt x="4705377" y="64867"/>
                              <a:pt x="4705377" y="145224"/>
                            </a:cubicBezTo>
                            <a:lnTo>
                              <a:pt x="4705377" y="3107787"/>
                            </a:lnTo>
                            <a:cubicBezTo>
                              <a:pt x="4705377" y="3188144"/>
                              <a:pt x="4640510" y="3253011"/>
                              <a:pt x="4560153" y="3253011"/>
                            </a:cubicBezTo>
                            <a:lnTo>
                              <a:pt x="145352" y="3253011"/>
                            </a:lnTo>
                            <a:cubicBezTo>
                              <a:pt x="64995" y="3253011"/>
                              <a:pt x="128" y="3188144"/>
                              <a:pt x="128" y="3107787"/>
                            </a:cubicBezTo>
                            <a:lnTo>
                              <a:pt x="128" y="14522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FA22C6E0-2B2B-4DC7-A05E-67D8EABDA0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7658" y="2308565"/>
                        <a:ext cx="4700407" cy="3248169"/>
                      </a:xfrm>
                      <a:custGeom>
                        <a:gdLst>
                          <a:gd name="connsiteX0" fmla="*/ 4557732 w 4700407"/>
                          <a:gd name="connsiteY0" fmla="*/ 0 h 3248169"/>
                          <a:gd name="connsiteX1" fmla="*/ 4658905 w 4700407"/>
                          <a:gd name="connsiteY1" fmla="*/ 41631 h 3248169"/>
                          <a:gd name="connsiteX2" fmla="*/ 4700536 w 4700407"/>
                          <a:gd name="connsiteY2" fmla="*/ 142803 h 3248169"/>
                          <a:gd name="connsiteX3" fmla="*/ 4700536 w 4700407"/>
                          <a:gd name="connsiteY3" fmla="*/ 142803 h 3248169"/>
                          <a:gd name="connsiteX4" fmla="*/ 4700536 w 4700407"/>
                          <a:gd name="connsiteY4" fmla="*/ 3105367 h 3248169"/>
                          <a:gd name="connsiteX5" fmla="*/ 4658905 w 4700407"/>
                          <a:gd name="connsiteY5" fmla="*/ 3206539 h 3248169"/>
                          <a:gd name="connsiteX6" fmla="*/ 4557732 w 4700407"/>
                          <a:gd name="connsiteY6" fmla="*/ 3248170 h 3248169"/>
                          <a:gd name="connsiteX7" fmla="*/ 4557732 w 4700407"/>
                          <a:gd name="connsiteY7" fmla="*/ 3248170 h 3248169"/>
                          <a:gd name="connsiteX8" fmla="*/ 142931 w 4700407"/>
                          <a:gd name="connsiteY8" fmla="*/ 3248170 h 3248169"/>
                          <a:gd name="connsiteX9" fmla="*/ 41759 w 4700407"/>
                          <a:gd name="connsiteY9" fmla="*/ 3206539 h 3248169"/>
                          <a:gd name="connsiteX10" fmla="*/ 128 w 4700407"/>
                          <a:gd name="connsiteY10" fmla="*/ 3105367 h 3248169"/>
                          <a:gd name="connsiteX11" fmla="*/ 128 w 4700407"/>
                          <a:gd name="connsiteY11" fmla="*/ 3105367 h 3248169"/>
                          <a:gd name="connsiteX12" fmla="*/ 128 w 4700407"/>
                          <a:gd name="connsiteY12" fmla="*/ 142803 h 3248169"/>
                          <a:gd name="connsiteX13" fmla="*/ 41759 w 4700407"/>
                          <a:gd name="connsiteY13" fmla="*/ 41631 h 3248169"/>
                          <a:gd name="connsiteX14" fmla="*/ 142931 w 4700407"/>
                          <a:gd name="connsiteY14" fmla="*/ 0 h 3248169"/>
                          <a:gd name="connsiteX15" fmla="*/ 142931 w 4700407"/>
                          <a:gd name="connsiteY15" fmla="*/ 0 h 3248169"/>
                          <a:gd name="connsiteX16" fmla="*/ 4557732 w 4700407"/>
                          <a:gd name="connsiteY16" fmla="*/ 0 h 3248169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4700407" h="3248169">
                            <a:moveTo>
                              <a:pt x="4557732" y="0"/>
                            </a:moveTo>
                            <a:cubicBezTo>
                              <a:pt x="4596943" y="0"/>
                              <a:pt x="4632765" y="15975"/>
                              <a:pt x="4658905" y="41631"/>
                            </a:cubicBezTo>
                            <a:cubicBezTo>
                              <a:pt x="4684561" y="67287"/>
                              <a:pt x="4700536" y="103109"/>
                              <a:pt x="4700536" y="142803"/>
                            </a:cubicBezTo>
                            <a:lnTo>
                              <a:pt x="4700536" y="142803"/>
                            </a:lnTo>
                            <a:lnTo>
                              <a:pt x="4700536" y="3105367"/>
                            </a:lnTo>
                            <a:cubicBezTo>
                              <a:pt x="4700536" y="3144577"/>
                              <a:pt x="4684561" y="3180399"/>
                              <a:pt x="4658905" y="3206539"/>
                            </a:cubicBezTo>
                            <a:cubicBezTo>
                              <a:pt x="4633249" y="3232196"/>
                              <a:pt x="4597427" y="3248170"/>
                              <a:pt x="4557732" y="3248170"/>
                            </a:cubicBezTo>
                            <a:lnTo>
                              <a:pt x="4557732" y="3248170"/>
                            </a:lnTo>
                            <a:lnTo>
                              <a:pt x="142931" y="3248170"/>
                            </a:lnTo>
                            <a:cubicBezTo>
                              <a:pt x="103721" y="3248170"/>
                              <a:pt x="67899" y="3232196"/>
                              <a:pt x="41759" y="3206539"/>
                            </a:cubicBezTo>
                            <a:cubicBezTo>
                              <a:pt x="16103" y="3180883"/>
                              <a:pt x="128" y="3145061"/>
                              <a:pt x="128" y="3105367"/>
                            </a:cubicBezTo>
                            <a:lnTo>
                              <a:pt x="128" y="3105367"/>
                            </a:lnTo>
                            <a:lnTo>
                              <a:pt x="128" y="142803"/>
                            </a:lnTo>
                            <a:cubicBezTo>
                              <a:pt x="128" y="103593"/>
                              <a:pt x="16103" y="67771"/>
                              <a:pt x="41759" y="41631"/>
                            </a:cubicBezTo>
                            <a:cubicBezTo>
                              <a:pt x="67899" y="15975"/>
                              <a:pt x="103721" y="0"/>
                              <a:pt x="142931" y="0"/>
                            </a:cubicBezTo>
                            <a:lnTo>
                              <a:pt x="142931" y="0"/>
                            </a:lnTo>
                            <a:lnTo>
                              <a:pt x="4557732" y="0"/>
                            </a:lnTo>
                            <a:close/>
                          </a:path>
                        </a:pathLst>
                      </a:custGeom>
                      <a:noFill/>
                      <a:ln w="4833" cap="flat">
                        <a:gradFill>
                          <a:gsLst>
                            <a:gs pos="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4157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363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54834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74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3000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5400000" scaled="1"/>
                        </a:gra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C51EB9B5-C055-406B-AE4D-D16295C98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9760" y="5375205"/>
                      <a:ext cx="4676203" cy="150064"/>
                    </a:xfrm>
                    <a:custGeom>
                      <a:gdLst>
                        <a:gd name="connsiteX0" fmla="*/ 2338230 w 4676203"/>
                        <a:gd name="connsiteY0" fmla="*/ 0 h 150064"/>
                        <a:gd name="connsiteX1" fmla="*/ 2338230 w 4676203"/>
                        <a:gd name="connsiteY1" fmla="*/ 150064 h 150064"/>
                        <a:gd name="connsiteX2" fmla="*/ 110014 w 4676203"/>
                        <a:gd name="connsiteY2" fmla="*/ 150064 h 150064"/>
                        <a:gd name="connsiteX3" fmla="*/ 128 w 4676203"/>
                        <a:gd name="connsiteY3" fmla="*/ 40178 h 150064"/>
                        <a:gd name="connsiteX4" fmla="*/ 128 w 4676203"/>
                        <a:gd name="connsiteY4" fmla="*/ 0 h 150064"/>
                        <a:gd name="connsiteX5" fmla="*/ 2338230 w 4676203"/>
                        <a:gd name="connsiteY5" fmla="*/ 0 h 150064"/>
                        <a:gd name="connsiteX6" fmla="*/ 4676332 w 4676203"/>
                        <a:gd name="connsiteY6" fmla="*/ 0 h 150064"/>
                        <a:gd name="connsiteX7" fmla="*/ 4676332 w 4676203"/>
                        <a:gd name="connsiteY7" fmla="*/ 40178 h 150064"/>
                        <a:gd name="connsiteX8" fmla="*/ 4566446 w 4676203"/>
                        <a:gd name="connsiteY8" fmla="*/ 150064 h 150064"/>
                        <a:gd name="connsiteX9" fmla="*/ 4566446 w 4676203"/>
                        <a:gd name="connsiteY9" fmla="*/ 150064 h 150064"/>
                        <a:gd name="connsiteX10" fmla="*/ 2338230 w 4676203"/>
                        <a:gd name="connsiteY10" fmla="*/ 150064 h 150064"/>
                        <a:gd name="connsiteX11" fmla="*/ 2338230 w 4676203"/>
                        <a:gd name="connsiteY11" fmla="*/ 0 h 150064"/>
                        <a:gd name="connsiteX12" fmla="*/ 4676332 w 4676203"/>
                        <a:gd name="connsiteY12" fmla="*/ 0 h 150064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676203" h="150064">
                          <a:moveTo>
                            <a:pt x="2338230" y="0"/>
                          </a:moveTo>
                          <a:lnTo>
                            <a:pt x="2338230" y="150064"/>
                          </a:lnTo>
                          <a:lnTo>
                            <a:pt x="110014" y="150064"/>
                          </a:lnTo>
                          <a:cubicBezTo>
                            <a:pt x="49504" y="150064"/>
                            <a:pt x="128" y="100688"/>
                            <a:pt x="128" y="40178"/>
                          </a:cubicBezTo>
                          <a:lnTo>
                            <a:pt x="128" y="0"/>
                          </a:lnTo>
                          <a:lnTo>
                            <a:pt x="2338230" y="0"/>
                          </a:lnTo>
                          <a:close/>
                          <a:moveTo>
                            <a:pt x="4676332" y="0"/>
                          </a:moveTo>
                          <a:lnTo>
                            <a:pt x="4676332" y="40178"/>
                          </a:lnTo>
                          <a:cubicBezTo>
                            <a:pt x="4676332" y="100688"/>
                            <a:pt x="4626956" y="150064"/>
                            <a:pt x="4566446" y="150064"/>
                          </a:cubicBezTo>
                          <a:lnTo>
                            <a:pt x="4566446" y="150064"/>
                          </a:lnTo>
                          <a:lnTo>
                            <a:pt x="2338230" y="150064"/>
                          </a:lnTo>
                          <a:lnTo>
                            <a:pt x="2338230" y="0"/>
                          </a:lnTo>
                          <a:lnTo>
                            <a:pt x="467633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95000"/>
                        <a:lumOff val="5000"/>
                        <a:alpha val="40000"/>
                      </a:schemeClr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581621C5-4FC0-4A0C-94A2-91D62A8811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13340" y="2398119"/>
                      <a:ext cx="29044" cy="29044"/>
                      <a:chOff x="3913340" y="2398119"/>
                      <a:chExt cx="29044" cy="29044"/>
                    </a:xfrm>
                  </p:grpSpPr>
                  <p:sp>
                    <p:nvSpPr>
                      <p:cNvPr id="70" name="Freeform: Shape 69">
                        <a:extLst>
                          <a:ext uri="{FF2B5EF4-FFF2-40B4-BE49-F238E27FC236}">
                            <a16:creationId xmlns:a16="http://schemas.microsoft.com/office/drawing/2014/main" id="{44141288-BFA4-46C2-82A0-0EC22E8F35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13340" y="2398119"/>
                        <a:ext cx="29044" cy="29044"/>
                      </a:xfrm>
                      <a:custGeom>
                        <a:gdLst>
                          <a:gd name="connsiteX0" fmla="*/ 29660 w 29044"/>
                          <a:gd name="connsiteY0" fmla="*/ 14545 h 29044"/>
                          <a:gd name="connsiteX1" fmla="*/ 15137 w 29044"/>
                          <a:gd name="connsiteY1" fmla="*/ 29068 h 29044"/>
                          <a:gd name="connsiteX2" fmla="*/ 615 w 29044"/>
                          <a:gd name="connsiteY2" fmla="*/ 14545 h 29044"/>
                          <a:gd name="connsiteX3" fmla="*/ 15137 w 29044"/>
                          <a:gd name="connsiteY3" fmla="*/ 23 h 29044"/>
                          <a:gd name="connsiteX4" fmla="*/ 29660 w 29044"/>
                          <a:gd name="connsiteY4" fmla="*/ 14545 h 29044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44" h="29044">
                            <a:moveTo>
                              <a:pt x="29660" y="14545"/>
                            </a:moveTo>
                            <a:cubicBezTo>
                              <a:pt x="29660" y="22566"/>
                              <a:pt x="23158" y="29068"/>
                              <a:pt x="15137" y="29068"/>
                            </a:cubicBezTo>
                            <a:cubicBezTo>
                              <a:pt x="7117" y="29068"/>
                              <a:pt x="615" y="22566"/>
                              <a:pt x="615" y="14545"/>
                            </a:cubicBezTo>
                            <a:cubicBezTo>
                              <a:pt x="615" y="6525"/>
                              <a:pt x="7117" y="23"/>
                              <a:pt x="15137" y="23"/>
                            </a:cubicBezTo>
                            <a:cubicBezTo>
                              <a:pt x="23158" y="23"/>
                              <a:pt x="29660" y="6525"/>
                              <a:pt x="29660" y="14545"/>
                            </a:cubicBezTo>
                            <a:close/>
                          </a:path>
                        </a:pathLst>
                      </a:custGeom>
                      <a:solidFill>
                        <a:srgbClr val="070B0C"/>
                      </a:solidFill>
                      <a:ln w="9666" cap="flat">
                        <a:solidFill>
                          <a:srgbClr val="141416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1A7B017E-90BD-499D-9B96-089F731A42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23021" y="2412642"/>
                        <a:ext cx="9681" cy="9681"/>
                      </a:xfrm>
                      <a:custGeom>
                        <a:gdLst>
                          <a:gd name="connsiteX0" fmla="*/ 10297 w 9681"/>
                          <a:gd name="connsiteY0" fmla="*/ 4864 h 9681"/>
                          <a:gd name="connsiteX1" fmla="*/ 5456 w 9681"/>
                          <a:gd name="connsiteY1" fmla="*/ 9705 h 9681"/>
                          <a:gd name="connsiteX2" fmla="*/ 615 w 9681"/>
                          <a:gd name="connsiteY2" fmla="*/ 4864 h 9681"/>
                          <a:gd name="connsiteX3" fmla="*/ 5456 w 9681"/>
                          <a:gd name="connsiteY3" fmla="*/ 23 h 9681"/>
                          <a:gd name="connsiteX4" fmla="*/ 10297 w 9681"/>
                          <a:gd name="connsiteY4" fmla="*/ 4864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681" h="9681">
                            <a:moveTo>
                              <a:pt x="10297" y="4864"/>
                            </a:moveTo>
                            <a:cubicBezTo>
                              <a:pt x="10297" y="7537"/>
                              <a:pt x="8129" y="9705"/>
                              <a:pt x="5456" y="9705"/>
                            </a:cubicBezTo>
                            <a:cubicBezTo>
                              <a:pt x="2782" y="9705"/>
                              <a:pt x="615" y="7537"/>
                              <a:pt x="615" y="4864"/>
                            </a:cubicBezTo>
                            <a:cubicBezTo>
                              <a:pt x="615" y="2190"/>
                              <a:pt x="2782" y="23"/>
                              <a:pt x="5456" y="23"/>
                            </a:cubicBezTo>
                            <a:cubicBezTo>
                              <a:pt x="8129" y="23"/>
                              <a:pt x="10297" y="2190"/>
                              <a:pt x="10297" y="4864"/>
                            </a:cubicBezTo>
                            <a:close/>
                          </a:path>
                        </a:pathLst>
                      </a:custGeom>
                      <a:solidFill>
                        <a:srgbClr val="232428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3FF115C8-DCDB-45D3-A36E-DD83EBE64C9C}"/>
                      </a:ext>
                    </a:extLst>
                  </p:cNvPr>
                  <p:cNvGrpSpPr/>
                  <p:nvPr/>
                </p:nvGrpSpPr>
                <p:grpSpPr>
                  <a:xfrm>
                    <a:off x="1004025" y="5578518"/>
                    <a:ext cx="5847674" cy="108956"/>
                    <a:chOff x="1004025" y="5578518"/>
                    <a:chExt cx="5847674" cy="108956"/>
                  </a:xfrm>
                </p:grpSpPr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3A64E5E5-21FE-4DDF-941F-704A8C872C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025" y="5578518"/>
                      <a:ext cx="5847674" cy="108956"/>
                    </a:xfrm>
                    <a:custGeom>
                      <a:gdLst>
                        <a:gd name="connsiteX0" fmla="*/ 2923853 w 5847674"/>
                        <a:gd name="connsiteY0" fmla="*/ 109599 h 108956"/>
                        <a:gd name="connsiteX1" fmla="*/ 2923853 w 5847674"/>
                        <a:gd name="connsiteY1" fmla="*/ 109599 h 108956"/>
                        <a:gd name="connsiteX2" fmla="*/ 1226671 w 5847674"/>
                        <a:gd name="connsiteY2" fmla="*/ 109599 h 108956"/>
                        <a:gd name="connsiteX3" fmla="*/ 15 w 5847674"/>
                        <a:gd name="connsiteY3" fmla="*/ 681 h 108956"/>
                        <a:gd name="connsiteX4" fmla="*/ 15 w 5847674"/>
                        <a:gd name="connsiteY4" fmla="*/ 681 h 108956"/>
                        <a:gd name="connsiteX5" fmla="*/ 5847690 w 5847674"/>
                        <a:gd name="connsiteY5" fmla="*/ 681 h 108956"/>
                        <a:gd name="connsiteX6" fmla="*/ 4621034 w 5847674"/>
                        <a:gd name="connsiteY6" fmla="*/ 109599 h 108956"/>
                        <a:gd name="connsiteX7" fmla="*/ 2923853 w 5847674"/>
                        <a:gd name="connsiteY7" fmla="*/ 109599 h 108956"/>
                        <a:gd name="connsiteX8" fmla="*/ 2923853 w 5847674"/>
                        <a:gd name="connsiteY8" fmla="*/ 109599 h 108956"/>
                        <a:gd name="connsiteX9" fmla="*/ 2923853 w 5847674"/>
                        <a:gd name="connsiteY9" fmla="*/ 109599 h 108956"/>
                        <a:gd name="connsiteX10" fmla="*/ 2923853 w 5847674"/>
                        <a:gd name="connsiteY10" fmla="*/ 109599 h 10895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847674" h="108956">
                          <a:moveTo>
                            <a:pt x="2923853" y="109599"/>
                          </a:moveTo>
                          <a:lnTo>
                            <a:pt x="2923853" y="109599"/>
                          </a:lnTo>
                          <a:cubicBezTo>
                            <a:pt x="2910782" y="109599"/>
                            <a:pt x="2268410" y="107178"/>
                            <a:pt x="1226671" y="109599"/>
                          </a:cubicBezTo>
                          <a:cubicBezTo>
                            <a:pt x="174768" y="112019"/>
                            <a:pt x="15" y="681"/>
                            <a:pt x="15" y="681"/>
                          </a:cubicBezTo>
                          <a:lnTo>
                            <a:pt x="15" y="681"/>
                          </a:lnTo>
                          <a:lnTo>
                            <a:pt x="5847690" y="681"/>
                          </a:lnTo>
                          <a:cubicBezTo>
                            <a:pt x="5847690" y="681"/>
                            <a:pt x="5672938" y="112019"/>
                            <a:pt x="4621034" y="109599"/>
                          </a:cubicBezTo>
                          <a:cubicBezTo>
                            <a:pt x="3579296" y="107178"/>
                            <a:pt x="2936923" y="109599"/>
                            <a:pt x="2923853" y="109599"/>
                          </a:cubicBez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  <a:gs pos="47000">
                          <a:schemeClr val="bg1">
                            <a:lumMod val="95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5B4FF976-FA9C-42A5-AD6D-F56E04A024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06465" y="5629347"/>
                      <a:ext cx="67771" cy="9681"/>
                      <a:chOff x="4806465" y="5629347"/>
                      <a:chExt cx="67771" cy="9681"/>
                    </a:xfrm>
                  </p:grpSpPr>
                  <p:sp>
                    <p:nvSpPr>
                      <p:cNvPr id="64" name="Freeform: Shape 63">
                        <a:extLst>
                          <a:ext uri="{FF2B5EF4-FFF2-40B4-BE49-F238E27FC236}">
                            <a16:creationId xmlns:a16="http://schemas.microsoft.com/office/drawing/2014/main" id="{4896E515-777C-4A0D-A598-851B000F4E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06465" y="5629347"/>
                        <a:ext cx="67771" cy="9681"/>
                      </a:xfrm>
                      <a:custGeom>
                        <a:gdLst>
                          <a:gd name="connsiteX0" fmla="*/ 68571 w 67771"/>
                          <a:gd name="connsiteY0" fmla="*/ 5532 h 9681"/>
                          <a:gd name="connsiteX1" fmla="*/ 34686 w 67771"/>
                          <a:gd name="connsiteY1" fmla="*/ 10373 h 9681"/>
                          <a:gd name="connsiteX2" fmla="*/ 800 w 67771"/>
                          <a:gd name="connsiteY2" fmla="*/ 5532 h 9681"/>
                          <a:gd name="connsiteX3" fmla="*/ 34686 w 67771"/>
                          <a:gd name="connsiteY3" fmla="*/ 691 h 9681"/>
                          <a:gd name="connsiteX4" fmla="*/ 68571 w 67771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771" h="9681">
                            <a:moveTo>
                              <a:pt x="68571" y="5532"/>
                            </a:moveTo>
                            <a:cubicBezTo>
                              <a:pt x="68571" y="8205"/>
                              <a:pt x="53400" y="10373"/>
                              <a:pt x="34686" y="10373"/>
                            </a:cubicBezTo>
                            <a:cubicBezTo>
                              <a:pt x="15971" y="10373"/>
                              <a:pt x="800" y="8205"/>
                              <a:pt x="800" y="5532"/>
                            </a:cubicBezTo>
                            <a:cubicBezTo>
                              <a:pt x="800" y="2858"/>
                              <a:pt x="15971" y="691"/>
                              <a:pt x="34686" y="691"/>
                            </a:cubicBezTo>
                            <a:cubicBezTo>
                              <a:pt x="53400" y="691"/>
                              <a:pt x="68571" y="2858"/>
                              <a:pt x="68571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E4E5E9"/>
                      </a:solidFill>
                      <a:ln w="4833" cap="flat">
                        <a:solidFill>
                          <a:srgbClr val="D7D8DB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FA399644-401E-47CB-8775-4DED465DD9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3090" y="5629347"/>
                        <a:ext cx="14522" cy="9681"/>
                      </a:xfrm>
                      <a:custGeom>
                        <a:gdLst>
                          <a:gd name="connsiteX0" fmla="*/ 15322 w 14522"/>
                          <a:gd name="connsiteY0" fmla="*/ 5532 h 9681"/>
                          <a:gd name="connsiteX1" fmla="*/ 8061 w 14522"/>
                          <a:gd name="connsiteY1" fmla="*/ 10373 h 9681"/>
                          <a:gd name="connsiteX2" fmla="*/ 800 w 14522"/>
                          <a:gd name="connsiteY2" fmla="*/ 5532 h 9681"/>
                          <a:gd name="connsiteX3" fmla="*/ 8061 w 14522"/>
                          <a:gd name="connsiteY3" fmla="*/ 691 h 9681"/>
                          <a:gd name="connsiteX4" fmla="*/ 15322 w 14522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522" h="9681">
                            <a:moveTo>
                              <a:pt x="15322" y="5532"/>
                            </a:moveTo>
                            <a:cubicBezTo>
                              <a:pt x="15322" y="8205"/>
                              <a:pt x="12071" y="10373"/>
                              <a:pt x="8061" y="10373"/>
                            </a:cubicBezTo>
                            <a:cubicBezTo>
                              <a:pt x="4051" y="10373"/>
                              <a:pt x="800" y="8205"/>
                              <a:pt x="800" y="5532"/>
                            </a:cubicBezTo>
                            <a:cubicBezTo>
                              <a:pt x="800" y="2858"/>
                              <a:pt x="4051" y="691"/>
                              <a:pt x="8061" y="691"/>
                            </a:cubicBezTo>
                            <a:cubicBezTo>
                              <a:pt x="12071" y="691"/>
                              <a:pt x="15322" y="2858"/>
                              <a:pt x="15322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C5C7CD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60" name="Group 59">
                      <a:extLst>
                        <a:ext uri="{FF2B5EF4-FFF2-40B4-BE49-F238E27FC236}">
                          <a16:creationId xmlns:a16="http://schemas.microsoft.com/office/drawing/2014/main" id="{DB504C31-5CB6-40BC-B9BD-95BFEAB4A6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86328" y="5629347"/>
                      <a:ext cx="67771" cy="9681"/>
                      <a:chOff x="2986328" y="5629347"/>
                      <a:chExt cx="67771" cy="9681"/>
                    </a:xfrm>
                  </p:grpSpPr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54D65C2D-9ACC-467D-9BE4-8F1C352565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86328" y="5629347"/>
                        <a:ext cx="67771" cy="9681"/>
                      </a:xfrm>
                      <a:custGeom>
                        <a:gdLst>
                          <a:gd name="connsiteX0" fmla="*/ 68195 w 67771"/>
                          <a:gd name="connsiteY0" fmla="*/ 5532 h 9681"/>
                          <a:gd name="connsiteX1" fmla="*/ 34310 w 67771"/>
                          <a:gd name="connsiteY1" fmla="*/ 10373 h 9681"/>
                          <a:gd name="connsiteX2" fmla="*/ 424 w 67771"/>
                          <a:gd name="connsiteY2" fmla="*/ 5532 h 9681"/>
                          <a:gd name="connsiteX3" fmla="*/ 34310 w 67771"/>
                          <a:gd name="connsiteY3" fmla="*/ 691 h 9681"/>
                          <a:gd name="connsiteX4" fmla="*/ 68195 w 67771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771" h="9681">
                            <a:moveTo>
                              <a:pt x="68195" y="5532"/>
                            </a:moveTo>
                            <a:cubicBezTo>
                              <a:pt x="68195" y="8205"/>
                              <a:pt x="53024" y="10373"/>
                              <a:pt x="34310" y="10373"/>
                            </a:cubicBezTo>
                            <a:cubicBezTo>
                              <a:pt x="15595" y="10373"/>
                              <a:pt x="424" y="8205"/>
                              <a:pt x="424" y="5532"/>
                            </a:cubicBezTo>
                            <a:cubicBezTo>
                              <a:pt x="424" y="2858"/>
                              <a:pt x="15595" y="691"/>
                              <a:pt x="34310" y="691"/>
                            </a:cubicBezTo>
                            <a:cubicBezTo>
                              <a:pt x="53024" y="691"/>
                              <a:pt x="68195" y="2858"/>
                              <a:pt x="68195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E4E5E9"/>
                      </a:solidFill>
                      <a:ln w="4833" cap="flat">
                        <a:solidFill>
                          <a:srgbClr val="D7D8DB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B7BD8D3A-7E56-4DD0-8ACC-36ECD022B8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12953" y="5629347"/>
                        <a:ext cx="14522" cy="9681"/>
                      </a:xfrm>
                      <a:custGeom>
                        <a:gdLst>
                          <a:gd name="connsiteX0" fmla="*/ 14946 w 14522"/>
                          <a:gd name="connsiteY0" fmla="*/ 5532 h 9681"/>
                          <a:gd name="connsiteX1" fmla="*/ 7685 w 14522"/>
                          <a:gd name="connsiteY1" fmla="*/ 10373 h 9681"/>
                          <a:gd name="connsiteX2" fmla="*/ 424 w 14522"/>
                          <a:gd name="connsiteY2" fmla="*/ 5532 h 9681"/>
                          <a:gd name="connsiteX3" fmla="*/ 7685 w 14522"/>
                          <a:gd name="connsiteY3" fmla="*/ 691 h 9681"/>
                          <a:gd name="connsiteX4" fmla="*/ 14946 w 14522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522" h="9681">
                            <a:moveTo>
                              <a:pt x="14946" y="5532"/>
                            </a:moveTo>
                            <a:cubicBezTo>
                              <a:pt x="14946" y="8205"/>
                              <a:pt x="11695" y="10373"/>
                              <a:pt x="7685" y="10373"/>
                            </a:cubicBezTo>
                            <a:cubicBezTo>
                              <a:pt x="3675" y="10373"/>
                              <a:pt x="424" y="8205"/>
                              <a:pt x="424" y="5532"/>
                            </a:cubicBezTo>
                            <a:cubicBezTo>
                              <a:pt x="424" y="2858"/>
                              <a:pt x="3675" y="691"/>
                              <a:pt x="7685" y="691"/>
                            </a:cubicBezTo>
                            <a:cubicBezTo>
                              <a:pt x="11695" y="691"/>
                              <a:pt x="14946" y="2858"/>
                              <a:pt x="14946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C5C7CD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6791212A-2A6E-4E93-AFE2-22D5F0DCA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025" y="5578518"/>
                      <a:ext cx="5847674" cy="108956"/>
                    </a:xfrm>
                    <a:custGeom>
                      <a:gdLst>
                        <a:gd name="connsiteX0" fmla="*/ 2923853 w 5847674"/>
                        <a:gd name="connsiteY0" fmla="*/ 109599 h 108956"/>
                        <a:gd name="connsiteX1" fmla="*/ 2923853 w 5847674"/>
                        <a:gd name="connsiteY1" fmla="*/ 109599 h 108956"/>
                        <a:gd name="connsiteX2" fmla="*/ 1226671 w 5847674"/>
                        <a:gd name="connsiteY2" fmla="*/ 109599 h 108956"/>
                        <a:gd name="connsiteX3" fmla="*/ 15 w 5847674"/>
                        <a:gd name="connsiteY3" fmla="*/ 681 h 108956"/>
                        <a:gd name="connsiteX4" fmla="*/ 15 w 5847674"/>
                        <a:gd name="connsiteY4" fmla="*/ 681 h 108956"/>
                        <a:gd name="connsiteX5" fmla="*/ 5847690 w 5847674"/>
                        <a:gd name="connsiteY5" fmla="*/ 681 h 108956"/>
                        <a:gd name="connsiteX6" fmla="*/ 4621034 w 5847674"/>
                        <a:gd name="connsiteY6" fmla="*/ 109599 h 108956"/>
                        <a:gd name="connsiteX7" fmla="*/ 2923853 w 5847674"/>
                        <a:gd name="connsiteY7" fmla="*/ 109599 h 108956"/>
                        <a:gd name="connsiteX8" fmla="*/ 2923853 w 5847674"/>
                        <a:gd name="connsiteY8" fmla="*/ 109599 h 108956"/>
                        <a:gd name="connsiteX9" fmla="*/ 2923853 w 5847674"/>
                        <a:gd name="connsiteY9" fmla="*/ 109599 h 108956"/>
                        <a:gd name="connsiteX10" fmla="*/ 2923853 w 5847674"/>
                        <a:gd name="connsiteY10" fmla="*/ 109599 h 10895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847674" h="108956">
                          <a:moveTo>
                            <a:pt x="2923853" y="109599"/>
                          </a:moveTo>
                          <a:lnTo>
                            <a:pt x="2923853" y="109599"/>
                          </a:lnTo>
                          <a:cubicBezTo>
                            <a:pt x="2910782" y="109599"/>
                            <a:pt x="2268410" y="107178"/>
                            <a:pt x="1226671" y="109599"/>
                          </a:cubicBezTo>
                          <a:cubicBezTo>
                            <a:pt x="174768" y="112019"/>
                            <a:pt x="15" y="681"/>
                            <a:pt x="15" y="681"/>
                          </a:cubicBezTo>
                          <a:lnTo>
                            <a:pt x="15" y="681"/>
                          </a:lnTo>
                          <a:lnTo>
                            <a:pt x="5847690" y="681"/>
                          </a:lnTo>
                          <a:cubicBezTo>
                            <a:pt x="5847690" y="681"/>
                            <a:pt x="5672938" y="112019"/>
                            <a:pt x="4621034" y="109599"/>
                          </a:cubicBezTo>
                          <a:cubicBezTo>
                            <a:pt x="3579296" y="107178"/>
                            <a:pt x="2936923" y="109599"/>
                            <a:pt x="2923853" y="109599"/>
                          </a:cubicBez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close/>
                        </a:path>
                      </a:pathLst>
                    </a:custGeom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1E0F7DFF-1E4E-4760-A51C-0E3C13DB5041}"/>
                      </a:ext>
                    </a:extLst>
                  </p:cNvPr>
                  <p:cNvSpPr/>
                  <p:nvPr/>
                </p:nvSpPr>
                <p:spPr>
                  <a:xfrm>
                    <a:off x="1004025" y="5472021"/>
                    <a:ext cx="5847674" cy="106497"/>
                  </a:xfrm>
                  <a:custGeom>
                    <a:gdLst>
                      <a:gd name="connsiteX0" fmla="*/ 15 w 5847674"/>
                      <a:gd name="connsiteY0" fmla="*/ 5500 h 106497"/>
                      <a:gd name="connsiteX1" fmla="*/ 4856 w 5847674"/>
                      <a:gd name="connsiteY1" fmla="*/ 659 h 106497"/>
                      <a:gd name="connsiteX2" fmla="*/ 5842849 w 5847674"/>
                      <a:gd name="connsiteY2" fmla="*/ 659 h 106497"/>
                      <a:gd name="connsiteX3" fmla="*/ 5847690 w 5847674"/>
                      <a:gd name="connsiteY3" fmla="*/ 5500 h 106497"/>
                      <a:gd name="connsiteX4" fmla="*/ 5847690 w 5847674"/>
                      <a:gd name="connsiteY4" fmla="*/ 107156 h 106497"/>
                      <a:gd name="connsiteX5" fmla="*/ 15 w 5847674"/>
                      <a:gd name="connsiteY5" fmla="*/ 107156 h 106497"/>
                      <a:gd name="connsiteX6" fmla="*/ 15 w 5847674"/>
                      <a:gd name="connsiteY6" fmla="*/ 5500 h 1064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47674" h="106497">
                        <a:moveTo>
                          <a:pt x="15" y="5500"/>
                        </a:moveTo>
                        <a:cubicBezTo>
                          <a:pt x="15" y="2595"/>
                          <a:pt x="2435" y="659"/>
                          <a:pt x="4856" y="659"/>
                        </a:cubicBezTo>
                        <a:lnTo>
                          <a:pt x="5842849" y="659"/>
                        </a:lnTo>
                        <a:cubicBezTo>
                          <a:pt x="5845754" y="659"/>
                          <a:pt x="5847690" y="2595"/>
                          <a:pt x="5847690" y="5500"/>
                        </a:cubicBezTo>
                        <a:lnTo>
                          <a:pt x="5847690" y="107156"/>
                        </a:lnTo>
                        <a:lnTo>
                          <a:pt x="15" y="107156"/>
                        </a:lnTo>
                        <a:lnTo>
                          <a:pt x="15" y="550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D6B99402-D005-4C09-932A-B7C07D4A2CBA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5EC28AD7-9075-4F48-BF20-AD4A2B290002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rgbClr val="4E5457"/>
                  </a:soli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5285F10A-4E97-4E0C-BBDA-1C93983616ED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833" cap="flat">
                    <a:noFill/>
                    <a:prstDash val="solid"/>
                    <a:miter/>
                  </a:ln>
                  <a:effectLst>
                    <a:innerShdw blurRad="114300">
                      <a:prstClr val="black"/>
                    </a:innerShdw>
                  </a:effectLst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76A12F8-D5AC-4D5C-A350-C978ECE75A81}"/>
                  </a:ext>
                </a:extLst>
              </p:cNvPr>
              <p:cNvSpPr/>
              <p:nvPr/>
            </p:nvSpPr>
            <p:spPr>
              <a:xfrm>
                <a:off x="3279592" y="1622898"/>
                <a:ext cx="5876342" cy="3679876"/>
              </a:xfrm>
              <a:custGeom>
                <a:gdLst>
                  <a:gd name="connsiteX0" fmla="*/ 4998 w 4468049"/>
                  <a:gd name="connsiteY0" fmla="*/ 46 h 2797976"/>
                  <a:gd name="connsiteX1" fmla="*/ 4463366 w 4468049"/>
                  <a:gd name="connsiteY1" fmla="*/ 46 h 2797976"/>
                  <a:gd name="connsiteX2" fmla="*/ 4468207 w 4468049"/>
                  <a:gd name="connsiteY2" fmla="*/ 4887 h 2797976"/>
                  <a:gd name="connsiteX3" fmla="*/ 4468207 w 4468049"/>
                  <a:gd name="connsiteY3" fmla="*/ 2793182 h 2797976"/>
                  <a:gd name="connsiteX4" fmla="*/ 4463366 w 4468049"/>
                  <a:gd name="connsiteY4" fmla="*/ 2798023 h 2797976"/>
                  <a:gd name="connsiteX5" fmla="*/ 4998 w 4468049"/>
                  <a:gd name="connsiteY5" fmla="*/ 2798023 h 2797976"/>
                  <a:gd name="connsiteX6" fmla="*/ 157 w 4468049"/>
                  <a:gd name="connsiteY6" fmla="*/ 2793182 h 2797976"/>
                  <a:gd name="connsiteX7" fmla="*/ 157 w 4468049"/>
                  <a:gd name="connsiteY7" fmla="*/ 4887 h 2797976"/>
                  <a:gd name="connsiteX8" fmla="*/ 4998 w 4468049"/>
                  <a:gd name="connsiteY8" fmla="*/ 46 h 279797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68049" h="2797976">
                    <a:moveTo>
                      <a:pt x="4998" y="46"/>
                    </a:moveTo>
                    <a:lnTo>
                      <a:pt x="4463366" y="46"/>
                    </a:lnTo>
                    <a:cubicBezTo>
                      <a:pt x="4466270" y="46"/>
                      <a:pt x="4468207" y="1982"/>
                      <a:pt x="4468207" y="4887"/>
                    </a:cubicBezTo>
                    <a:lnTo>
                      <a:pt x="4468207" y="2793182"/>
                    </a:lnTo>
                    <a:cubicBezTo>
                      <a:pt x="4468207" y="2796086"/>
                      <a:pt x="4466270" y="2798023"/>
                      <a:pt x="4463366" y="2798023"/>
                    </a:cubicBezTo>
                    <a:lnTo>
                      <a:pt x="4998" y="2798023"/>
                    </a:lnTo>
                    <a:cubicBezTo>
                      <a:pt x="2093" y="2798023"/>
                      <a:pt x="157" y="2796086"/>
                      <a:pt x="157" y="2793182"/>
                    </a:cubicBezTo>
                    <a:lnTo>
                      <a:pt x="157" y="4887"/>
                    </a:lnTo>
                    <a:cubicBezTo>
                      <a:pt x="157" y="1982"/>
                      <a:pt x="2093" y="46"/>
                      <a:pt x="4998" y="46"/>
                    </a:cubicBezTo>
                    <a:close/>
                  </a:path>
                </a:pathLst>
              </a:custGeom>
              <a:blipFill rotWithShape="0">
                <a:blip r:embed="rId3"/>
                <a:stretch>
                  <a:fillRect t="-3110" b="-311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A25560-41FB-4640-974E-59655A74DA39}"/>
                </a:ext>
              </a:extLst>
            </p:cNvPr>
            <p:cNvSpPr/>
            <p:nvPr/>
          </p:nvSpPr>
          <p:spPr>
            <a:xfrm flipH="1">
              <a:off x="7100604" y="1758582"/>
              <a:ext cx="3810305" cy="516423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制定学习计划是为了更好地安排学习时间，提高学习效率。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DC8BB7A-1160-40A8-AD95-7308F5869FB8}"/>
                </a:ext>
              </a:extLst>
            </p:cNvPr>
            <p:cNvGrpSpPr/>
            <p:nvPr/>
          </p:nvGrpSpPr>
          <p:grpSpPr>
            <a:xfrm>
              <a:off x="7158845" y="4189043"/>
              <a:ext cx="3752064" cy="842493"/>
              <a:chOff x="7418697" y="4047470"/>
              <a:chExt cx="3752064" cy="842493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CE6FAB-C118-4967-B242-8B366B89BAA3}"/>
                  </a:ext>
                </a:extLst>
              </p:cNvPr>
              <p:cNvSpPr txBox="1"/>
              <p:nvPr/>
            </p:nvSpPr>
            <p:spPr>
              <a:xfrm>
                <a:off x="7873219" y="4047470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制定学习计划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46A5FA0-3CD5-4AA8-BB6B-91C6A18278D4}"/>
                  </a:ext>
                </a:extLst>
              </p:cNvPr>
              <p:cNvSpPr/>
              <p:nvPr/>
            </p:nvSpPr>
            <p:spPr>
              <a:xfrm flipH="1">
                <a:off x="7873219" y="4373540"/>
                <a:ext cx="3297542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将学习任务分解为具体的步骤和时间段，有条理地安排学习时间。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8B17CFC-BAB3-4FAB-B66F-11A8221C3B4D}"/>
                  </a:ext>
                </a:extLst>
              </p:cNvPr>
              <p:cNvGrpSpPr/>
              <p:nvPr/>
            </p:nvGrpSpPr>
            <p:grpSpPr>
              <a:xfrm>
                <a:off x="7418697" y="4139342"/>
                <a:ext cx="410200" cy="410198"/>
                <a:chOff x="6362386" y="4024421"/>
                <a:chExt cx="410200" cy="41019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37FD3A7-534D-4A83-9621-A78499110B1C}"/>
                    </a:ext>
                  </a:extLst>
                </p:cNvPr>
                <p:cNvSpPr/>
                <p:nvPr/>
              </p:nvSpPr>
              <p:spPr>
                <a:xfrm>
                  <a:off x="6362386" y="4024421"/>
                  <a:ext cx="41020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2E80518-E70D-494E-8C62-AAB8499B94B8}"/>
                    </a:ext>
                  </a:extLst>
                </p:cNvPr>
                <p:cNvSpPr/>
                <p:nvPr/>
              </p:nvSpPr>
              <p:spPr>
                <a:xfrm>
                  <a:off x="6478486" y="4164999"/>
                  <a:ext cx="178001" cy="141741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CBB27A8-D4BC-4898-B3ED-5DFAF9DA08DF}"/>
                </a:ext>
              </a:extLst>
            </p:cNvPr>
            <p:cNvGrpSpPr/>
            <p:nvPr/>
          </p:nvGrpSpPr>
          <p:grpSpPr>
            <a:xfrm>
              <a:off x="7158845" y="3118132"/>
              <a:ext cx="3754289" cy="842493"/>
              <a:chOff x="7416472" y="3016100"/>
              <a:chExt cx="3754289" cy="84249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BA886D-5C71-4340-BA9C-7B306D43B0DE}"/>
                  </a:ext>
                </a:extLst>
              </p:cNvPr>
              <p:cNvSpPr txBox="1"/>
              <p:nvPr/>
            </p:nvSpPr>
            <p:spPr>
              <a:xfrm>
                <a:off x="7873219" y="3016100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确定学习目标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BBFE911-A9B8-4014-A3C2-E9EA1E334D3B}"/>
                  </a:ext>
                </a:extLst>
              </p:cNvPr>
              <p:cNvSpPr/>
              <p:nvPr/>
            </p:nvSpPr>
            <p:spPr>
              <a:xfrm flipH="1">
                <a:off x="7873219" y="3342170"/>
                <a:ext cx="3297542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明确自己想要达到的学习成果，有助于制定学习计划。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C823812-21B9-42CD-BDB5-C5EDC7F64FB7}"/>
                  </a:ext>
                </a:extLst>
              </p:cNvPr>
              <p:cNvGrpSpPr/>
              <p:nvPr/>
            </p:nvGrpSpPr>
            <p:grpSpPr>
              <a:xfrm>
                <a:off x="7416472" y="3079116"/>
                <a:ext cx="414650" cy="410198"/>
                <a:chOff x="8252780" y="4024421"/>
                <a:chExt cx="414650" cy="410198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C156223-CEDF-49FE-A168-C6503A02DB11}"/>
                    </a:ext>
                  </a:extLst>
                </p:cNvPr>
                <p:cNvSpPr/>
                <p:nvPr/>
              </p:nvSpPr>
              <p:spPr>
                <a:xfrm>
                  <a:off x="8252780" y="4024421"/>
                  <a:ext cx="41465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0000">
                      <a:schemeClr val="accent6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6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2F6D3789-1DDC-46E3-821B-B204F26D5FF5}"/>
                    </a:ext>
                  </a:extLst>
                </p:cNvPr>
                <p:cNvSpPr/>
                <p:nvPr/>
              </p:nvSpPr>
              <p:spPr>
                <a:xfrm>
                  <a:off x="8368880" y="4145290"/>
                  <a:ext cx="178001" cy="162108"/>
                </a:xfrm>
                <a:custGeom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94B6FAB-F278-4928-A6BD-C6CFAE7B51BC}"/>
                </a:ext>
              </a:extLst>
            </p:cNvPr>
            <p:cNvGrpSpPr/>
            <p:nvPr/>
          </p:nvGrpSpPr>
          <p:grpSpPr>
            <a:xfrm>
              <a:off x="7158845" y="5259954"/>
              <a:ext cx="3752064" cy="842493"/>
              <a:chOff x="7418697" y="5078839"/>
              <a:chExt cx="3752064" cy="84249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9F65F11-55E1-4361-B115-E29999F19E88}"/>
                  </a:ext>
                </a:extLst>
              </p:cNvPr>
              <p:cNvGrpSpPr/>
              <p:nvPr/>
            </p:nvGrpSpPr>
            <p:grpSpPr>
              <a:xfrm>
                <a:off x="7418697" y="5176093"/>
                <a:ext cx="410200" cy="410198"/>
                <a:chOff x="3526795" y="4024421"/>
                <a:chExt cx="410200" cy="410198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22F8F058-11E7-40E3-88D9-C3686551668C}"/>
                    </a:ext>
                  </a:extLst>
                </p:cNvPr>
                <p:cNvSpPr/>
                <p:nvPr/>
              </p:nvSpPr>
              <p:spPr>
                <a:xfrm>
                  <a:off x="3526795" y="4024421"/>
                  <a:ext cx="41020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E3D90F9-66F3-40CF-AFD8-493D71AAE34B}"/>
                    </a:ext>
                  </a:extLst>
                </p:cNvPr>
                <p:cNvSpPr/>
                <p:nvPr/>
              </p:nvSpPr>
              <p:spPr>
                <a:xfrm>
                  <a:off x="3642895" y="4162770"/>
                  <a:ext cx="178001" cy="133500"/>
                </a:xfrm>
                <a:custGeom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124FD94-B6FC-4B94-8538-BD7AD953D46D}"/>
                  </a:ext>
                </a:extLst>
              </p:cNvPr>
              <p:cNvSpPr txBox="1"/>
              <p:nvPr/>
            </p:nvSpPr>
            <p:spPr>
              <a:xfrm>
                <a:off x="7873219" y="5078839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积极参与课堂活动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1EF81F2-ABD5-4495-9DAD-798CD026F52B}"/>
                  </a:ext>
                </a:extLst>
              </p:cNvPr>
              <p:cNvSpPr/>
              <p:nvPr/>
            </p:nvSpPr>
            <p:spPr>
              <a:xfrm flipH="1">
                <a:off x="7873219" y="5404909"/>
                <a:ext cx="3297542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充分利用课堂时间，积极参与讨论和互动，提高学习效率。</a:t>
                </a: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9FB0BCF-8D4F-4405-8354-808E43FAEACB}"/>
                </a:ext>
              </a:extLst>
            </p:cNvPr>
            <p:cNvSpPr txBox="1"/>
            <p:nvPr/>
          </p:nvSpPr>
          <p:spPr>
            <a:xfrm>
              <a:off x="1548851" y="1712676"/>
              <a:ext cx="42750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合理安排学习时间</a:t>
              </a:r>
            </a:p>
          </p:txBody>
        </p:sp>
      </p:grpSp>
      <p:sp>
        <p:nvSpPr>
          <p:cNvPr id="83" name="Title 8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制定学习计划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43363019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380094-F97D-81E0-5A1C-1F4784283F26}"/>
              </a:ext>
            </a:extLst>
          </p:cNvPr>
          <p:cNvGrpSpPr/>
          <p:nvPr/>
        </p:nvGrpSpPr>
        <p:grpSpPr>
          <a:xfrm>
            <a:off x="0" y="1384346"/>
            <a:ext cx="12192000" cy="4588515"/>
            <a:chOff x="0" y="1384346"/>
            <a:chExt cx="12192000" cy="458851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20F573C-8C76-37DE-2DBF-9A6F7BADAF6C}"/>
                </a:ext>
              </a:extLst>
            </p:cNvPr>
            <p:cNvGrpSpPr/>
            <p:nvPr/>
          </p:nvGrpSpPr>
          <p:grpSpPr>
            <a:xfrm>
              <a:off x="1357966" y="1535236"/>
              <a:ext cx="5540926" cy="1013716"/>
              <a:chOff x="2492016" y="4214586"/>
              <a:chExt cx="2974766" cy="1013716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2D467DE-F9CF-73B1-E068-D0D766BFBEB9}"/>
                  </a:ext>
                </a:extLst>
              </p:cNvPr>
              <p:cNvSpPr/>
              <p:nvPr/>
            </p:nvSpPr>
            <p:spPr>
              <a:xfrm>
                <a:off x="2492017" y="4807701"/>
                <a:ext cx="2974765" cy="4206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制定学习计划，合理安排学习时间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C85B793-04DB-D33B-F210-048D9E73C2A4}"/>
                  </a:ext>
                </a:extLst>
              </p:cNvPr>
              <p:cNvSpPr/>
              <p:nvPr/>
            </p:nvSpPr>
            <p:spPr>
              <a:xfrm>
                <a:off x="2492016" y="4214586"/>
                <a:ext cx="2974765" cy="5874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kumimoji="1" lang="zh-CN" altLang="en-US" sz="2400" b="1">
                    <a:solidFill>
                      <a:schemeClr val="tx1"/>
                    </a:solidFill>
                  </a:rPr>
                  <a:t>如何有效地学习</a:t>
                </a:r>
              </a:p>
            </p:txBody>
          </p:sp>
        </p:grpSp>
        <p:pic>
          <p:nvPicPr>
            <p:cNvPr id="6" name="Graphic 5" descr="前引号">
              <a:extLst>
                <a:ext uri="{FF2B5EF4-FFF2-40B4-BE49-F238E27FC236}">
                  <a16:creationId xmlns:a16="http://schemas.microsoft.com/office/drawing/2014/main" id="{D1AFB4DA-6447-EBF5-5730-E753D3B20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676" y="1384346"/>
              <a:ext cx="914400" cy="9144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573B4EA-09F8-CD63-AB8D-632D7AE534A0}"/>
                </a:ext>
              </a:extLst>
            </p:cNvPr>
            <p:cNvGrpSpPr/>
            <p:nvPr/>
          </p:nvGrpSpPr>
          <p:grpSpPr>
            <a:xfrm>
              <a:off x="4284218" y="3941956"/>
              <a:ext cx="3610864" cy="2030905"/>
              <a:chOff x="4284218" y="3429000"/>
              <a:chExt cx="3610864" cy="2030905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40AEB4C1-8050-A4A6-2B84-8F80093D0472}"/>
                  </a:ext>
                </a:extLst>
              </p:cNvPr>
              <p:cNvCxnSpPr/>
              <p:nvPr/>
            </p:nvCxnSpPr>
            <p:spPr>
              <a:xfrm>
                <a:off x="4284218" y="3705120"/>
                <a:ext cx="3610864" cy="0"/>
              </a:xfrm>
              <a:prstGeom prst="straightConnector1">
                <a:avLst/>
              </a:prstGeom>
              <a:ln w="15875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F5D4881-E8C5-4B19-F63A-FEF3F8F31F6D}"/>
                  </a:ext>
                </a:extLst>
              </p:cNvPr>
              <p:cNvGrpSpPr/>
              <p:nvPr/>
            </p:nvGrpSpPr>
            <p:grpSpPr>
              <a:xfrm>
                <a:off x="4756720" y="3429000"/>
                <a:ext cx="2665857" cy="2030905"/>
                <a:chOff x="4756720" y="3429000"/>
                <a:chExt cx="2665857" cy="203090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F7B519B5-87D1-1349-6ABE-B3D26590DB6D}"/>
                    </a:ext>
                  </a:extLst>
                </p:cNvPr>
                <p:cNvGrpSpPr/>
                <p:nvPr/>
              </p:nvGrpSpPr>
              <p:grpSpPr>
                <a:xfrm>
                  <a:off x="4756720" y="4268845"/>
                  <a:ext cx="2665857" cy="1191060"/>
                  <a:chOff x="5867372" y="1574047"/>
                  <a:chExt cx="2286000" cy="1191060"/>
                </a:xfrm>
              </p:grpSpPr>
              <p:sp>
                <p:nvSpPr>
                  <p:cNvPr id="36" name="Rectangle: Diagonal Corners Rounded 35">
                    <a:extLst>
                      <a:ext uri="{FF2B5EF4-FFF2-40B4-BE49-F238E27FC236}">
                        <a16:creationId xmlns:a16="http://schemas.microsoft.com/office/drawing/2014/main" id="{3B616F53-78CE-8B6F-6046-059F3CA38A23}"/>
                      </a:ext>
                    </a:extLst>
                  </p:cNvPr>
                  <p:cNvSpPr/>
                  <p:nvPr/>
                </p:nvSpPr>
                <p:spPr>
                  <a:xfrm>
                    <a:off x="5867372" y="1574047"/>
                    <a:ext cx="2286000" cy="1191060"/>
                  </a:xfrm>
                  <a:prstGeom prst="round2DiagRect">
                    <a:avLst/>
                  </a:prstGeom>
                  <a:solidFill>
                    <a:schemeClr val="accent2">
                      <a:alpha val="15000"/>
                    </a:schemeClr>
                  </a:solidFill>
                  <a:ln w="12700" cap="flat">
                    <a:solidFill>
                      <a:schemeClr val="accent2"/>
                    </a:solidFill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 sz="1200"/>
                  </a:p>
                </p:txBody>
              </p: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4CCA7FC9-D7F6-FDE6-D4A8-79AF2C14A849}"/>
                      </a:ext>
                    </a:extLst>
                  </p:cNvPr>
                  <p:cNvGrpSpPr/>
                  <p:nvPr/>
                </p:nvGrpSpPr>
                <p:grpSpPr>
                  <a:xfrm>
                    <a:off x="6025776" y="1677338"/>
                    <a:ext cx="1969192" cy="842695"/>
                    <a:chOff x="7119256" y="4816418"/>
                    <a:chExt cx="2338272" cy="608049"/>
                  </a:xfrm>
                  <a:noFill/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4A69F99C-71AB-BA31-6DAC-E5DE730132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4816418"/>
                      <a:ext cx="2338272" cy="30880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90000" bIns="90000" rtlCol="0" anchor="b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zh-CN" altLang="en-US" sz="1600" b="1">
                          <a:solidFill>
                            <a:schemeClr val="tx1"/>
                          </a:solidFill>
                        </a:rPr>
                        <a:t>积极参与课堂活动</a:t>
                      </a:r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15DFE134-22E8-80E4-B8F9-3922FFEBD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5120981"/>
                      <a:ext cx="2338272" cy="30348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108000" tIns="108000" rIns="108000" bIns="108000" rtlCol="0" anchor="t" anchorCtr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20000"/>
                        </a:lnSpc>
                      </a:pPr>
                      <a:r>
                        <a:rPr kumimoji="1" lang="zh-CN" altLang="en-US" sz="1200">
                          <a:solidFill>
                            <a:schemeClr val="tx1"/>
                          </a:solidFill>
                        </a:rPr>
                        <a:t>提高学习效率</a:t>
                      </a:r>
                    </a:p>
                  </p:txBody>
                </p:sp>
              </p:grp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EF7BDD4-6607-CBB7-1B8A-6A37AB40BCE5}"/>
                    </a:ext>
                  </a:extLst>
                </p:cNvPr>
                <p:cNvGrpSpPr/>
                <p:nvPr/>
              </p:nvGrpSpPr>
              <p:grpSpPr>
                <a:xfrm>
                  <a:off x="5825999" y="3429000"/>
                  <a:ext cx="540000" cy="540000"/>
                  <a:chOff x="4584079" y="5599496"/>
                  <a:chExt cx="540000" cy="540000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64316ABC-3CB3-1926-F6E0-131515D2CC30}"/>
                      </a:ext>
                    </a:extLst>
                  </p:cNvPr>
                  <p:cNvSpPr txBox="1"/>
                  <p:nvPr/>
                </p:nvSpPr>
                <p:spPr>
                  <a:xfrm>
                    <a:off x="4584079" y="5599496"/>
                    <a:ext cx="540000" cy="5400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50000">
                        <a:schemeClr val="accent2"/>
                      </a:gs>
                    </a:gsLst>
                    <a:lin ang="2700000" scaled="0"/>
                  </a:gra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200" b="1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E581D980-E245-8F67-FCAD-D7BB58D22F8B}"/>
                      </a:ext>
                    </a:extLst>
                  </p:cNvPr>
                  <p:cNvSpPr/>
                  <p:nvPr/>
                </p:nvSpPr>
                <p:spPr>
                  <a:xfrm>
                    <a:off x="4716376" y="5766219"/>
                    <a:ext cx="275406" cy="206554"/>
                  </a:xfrm>
                  <a:custGeom>
                    <a:gdLst>
                      <a:gd name="connsiteX0" fmla="*/ 505433 w 533400"/>
                      <a:gd name="connsiteY0" fmla="*/ 621 h 400050"/>
                      <a:gd name="connsiteX1" fmla="*/ 534008 w 533400"/>
                      <a:gd name="connsiteY1" fmla="*/ 29196 h 400050"/>
                      <a:gd name="connsiteX2" fmla="*/ 534008 w 533400"/>
                      <a:gd name="connsiteY2" fmla="*/ 372096 h 400050"/>
                      <a:gd name="connsiteX3" fmla="*/ 505433 w 533400"/>
                      <a:gd name="connsiteY3" fmla="*/ 400671 h 400050"/>
                      <a:gd name="connsiteX4" fmla="*/ 29183 w 533400"/>
                      <a:gd name="connsiteY4" fmla="*/ 400671 h 400050"/>
                      <a:gd name="connsiteX5" fmla="*/ 608 w 533400"/>
                      <a:gd name="connsiteY5" fmla="*/ 372096 h 400050"/>
                      <a:gd name="connsiteX6" fmla="*/ 608 w 533400"/>
                      <a:gd name="connsiteY6" fmla="*/ 29196 h 400050"/>
                      <a:gd name="connsiteX7" fmla="*/ 29183 w 533400"/>
                      <a:gd name="connsiteY7" fmla="*/ 621 h 400050"/>
                      <a:gd name="connsiteX8" fmla="*/ 505433 w 533400"/>
                      <a:gd name="connsiteY8" fmla="*/ 621 h 400050"/>
                      <a:gd name="connsiteX9" fmla="*/ 391133 w 533400"/>
                      <a:gd name="connsiteY9" fmla="*/ 198741 h 400050"/>
                      <a:gd name="connsiteX10" fmla="*/ 351128 w 533400"/>
                      <a:gd name="connsiteY10" fmla="*/ 204456 h 400050"/>
                      <a:gd name="connsiteX11" fmla="*/ 351128 w 533400"/>
                      <a:gd name="connsiteY11" fmla="*/ 204456 h 400050"/>
                      <a:gd name="connsiteX12" fmla="*/ 267308 w 533400"/>
                      <a:gd name="connsiteY12" fmla="*/ 315899 h 400050"/>
                      <a:gd name="connsiteX13" fmla="*/ 264451 w 533400"/>
                      <a:gd name="connsiteY13" fmla="*/ 318756 h 400050"/>
                      <a:gd name="connsiteX14" fmla="*/ 224446 w 533400"/>
                      <a:gd name="connsiteY14" fmla="*/ 318756 h 400050"/>
                      <a:gd name="connsiteX15" fmla="*/ 224446 w 533400"/>
                      <a:gd name="connsiteY15" fmla="*/ 318756 h 400050"/>
                      <a:gd name="connsiteX16" fmla="*/ 162533 w 533400"/>
                      <a:gd name="connsiteY16" fmla="*/ 257796 h 400050"/>
                      <a:gd name="connsiteX17" fmla="*/ 160628 w 533400"/>
                      <a:gd name="connsiteY17" fmla="*/ 255891 h 400050"/>
                      <a:gd name="connsiteX18" fmla="*/ 120623 w 533400"/>
                      <a:gd name="connsiteY18" fmla="*/ 259701 h 400050"/>
                      <a:gd name="connsiteX19" fmla="*/ 120623 w 533400"/>
                      <a:gd name="connsiteY19" fmla="*/ 259701 h 400050"/>
                      <a:gd name="connsiteX20" fmla="*/ 32993 w 533400"/>
                      <a:gd name="connsiteY20" fmla="*/ 366381 h 400050"/>
                      <a:gd name="connsiteX21" fmla="*/ 31088 w 533400"/>
                      <a:gd name="connsiteY21" fmla="*/ 372096 h 400050"/>
                      <a:gd name="connsiteX22" fmla="*/ 40613 w 533400"/>
                      <a:gd name="connsiteY22" fmla="*/ 381621 h 400050"/>
                      <a:gd name="connsiteX23" fmla="*/ 40613 w 533400"/>
                      <a:gd name="connsiteY23" fmla="*/ 381621 h 400050"/>
                      <a:gd name="connsiteX24" fmla="*/ 497813 w 533400"/>
                      <a:gd name="connsiteY24" fmla="*/ 381621 h 400050"/>
                      <a:gd name="connsiteX25" fmla="*/ 503528 w 533400"/>
                      <a:gd name="connsiteY25" fmla="*/ 379716 h 400050"/>
                      <a:gd name="connsiteX26" fmla="*/ 506386 w 533400"/>
                      <a:gd name="connsiteY26" fmla="*/ 366381 h 400050"/>
                      <a:gd name="connsiteX27" fmla="*/ 506386 w 533400"/>
                      <a:gd name="connsiteY27" fmla="*/ 366381 h 400050"/>
                      <a:gd name="connsiteX28" fmla="*/ 398753 w 533400"/>
                      <a:gd name="connsiteY28" fmla="*/ 205409 h 400050"/>
                      <a:gd name="connsiteX29" fmla="*/ 391133 w 533400"/>
                      <a:gd name="connsiteY29" fmla="*/ 198741 h 400050"/>
                      <a:gd name="connsiteX30" fmla="*/ 95858 w 533400"/>
                      <a:gd name="connsiteY30" fmla="*/ 57771 h 400050"/>
                      <a:gd name="connsiteX31" fmla="*/ 57758 w 533400"/>
                      <a:gd name="connsiteY31" fmla="*/ 95871 h 400050"/>
                      <a:gd name="connsiteX32" fmla="*/ 95858 w 533400"/>
                      <a:gd name="connsiteY32" fmla="*/ 133971 h 400050"/>
                      <a:gd name="connsiteX33" fmla="*/ 133958 w 533400"/>
                      <a:gd name="connsiteY33" fmla="*/ 95871 h 400050"/>
                      <a:gd name="connsiteX34" fmla="*/ 95858 w 533400"/>
                      <a:gd name="connsiteY34" fmla="*/ 57771 h 4000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33400" h="400050">
                        <a:moveTo>
                          <a:pt x="505433" y="621"/>
                        </a:moveTo>
                        <a:cubicBezTo>
                          <a:pt x="521626" y="621"/>
                          <a:pt x="534008" y="13004"/>
                          <a:pt x="534008" y="29196"/>
                        </a:cubicBezTo>
                        <a:lnTo>
                          <a:pt x="534008" y="372096"/>
                        </a:lnTo>
                        <a:cubicBezTo>
                          <a:pt x="534008" y="388289"/>
                          <a:pt x="521626" y="400671"/>
                          <a:pt x="505433" y="400671"/>
                        </a:cubicBezTo>
                        <a:lnTo>
                          <a:pt x="29183" y="400671"/>
                        </a:lnTo>
                        <a:cubicBezTo>
                          <a:pt x="12990" y="400671"/>
                          <a:pt x="608" y="388289"/>
                          <a:pt x="608" y="372096"/>
                        </a:cubicBezTo>
                        <a:lnTo>
                          <a:pt x="608" y="29196"/>
                        </a:lnTo>
                        <a:cubicBezTo>
                          <a:pt x="608" y="13004"/>
                          <a:pt x="12990" y="621"/>
                          <a:pt x="29183" y="621"/>
                        </a:cubicBezTo>
                        <a:lnTo>
                          <a:pt x="505433" y="621"/>
                        </a:lnTo>
                        <a:close/>
                        <a:moveTo>
                          <a:pt x="391133" y="198741"/>
                        </a:moveTo>
                        <a:cubicBezTo>
                          <a:pt x="378751" y="189216"/>
                          <a:pt x="360653" y="192074"/>
                          <a:pt x="351128" y="204456"/>
                        </a:cubicBezTo>
                        <a:lnTo>
                          <a:pt x="351128" y="204456"/>
                        </a:lnTo>
                        <a:lnTo>
                          <a:pt x="267308" y="315899"/>
                        </a:lnTo>
                        <a:cubicBezTo>
                          <a:pt x="266355" y="316851"/>
                          <a:pt x="265403" y="317804"/>
                          <a:pt x="264451" y="318756"/>
                        </a:cubicBezTo>
                        <a:cubicBezTo>
                          <a:pt x="253021" y="330186"/>
                          <a:pt x="234923" y="330186"/>
                          <a:pt x="224446" y="318756"/>
                        </a:cubicBezTo>
                        <a:lnTo>
                          <a:pt x="224446" y="318756"/>
                        </a:lnTo>
                        <a:lnTo>
                          <a:pt x="162533" y="257796"/>
                        </a:lnTo>
                        <a:cubicBezTo>
                          <a:pt x="161580" y="256844"/>
                          <a:pt x="161580" y="256844"/>
                          <a:pt x="160628" y="255891"/>
                        </a:cubicBezTo>
                        <a:cubicBezTo>
                          <a:pt x="148246" y="245414"/>
                          <a:pt x="130148" y="247319"/>
                          <a:pt x="120623" y="259701"/>
                        </a:cubicBezTo>
                        <a:lnTo>
                          <a:pt x="120623" y="259701"/>
                        </a:lnTo>
                        <a:lnTo>
                          <a:pt x="32993" y="366381"/>
                        </a:lnTo>
                        <a:cubicBezTo>
                          <a:pt x="32040" y="368286"/>
                          <a:pt x="31088" y="370191"/>
                          <a:pt x="31088" y="372096"/>
                        </a:cubicBezTo>
                        <a:cubicBezTo>
                          <a:pt x="31088" y="377811"/>
                          <a:pt x="34898" y="381621"/>
                          <a:pt x="40613" y="381621"/>
                        </a:cubicBezTo>
                        <a:lnTo>
                          <a:pt x="40613" y="381621"/>
                        </a:lnTo>
                        <a:lnTo>
                          <a:pt x="497813" y="381621"/>
                        </a:lnTo>
                        <a:cubicBezTo>
                          <a:pt x="499718" y="381621"/>
                          <a:pt x="501623" y="380669"/>
                          <a:pt x="503528" y="379716"/>
                        </a:cubicBezTo>
                        <a:cubicBezTo>
                          <a:pt x="508290" y="376859"/>
                          <a:pt x="509243" y="371144"/>
                          <a:pt x="506386" y="366381"/>
                        </a:cubicBezTo>
                        <a:lnTo>
                          <a:pt x="506386" y="366381"/>
                        </a:lnTo>
                        <a:lnTo>
                          <a:pt x="398753" y="205409"/>
                        </a:lnTo>
                        <a:cubicBezTo>
                          <a:pt x="395896" y="202551"/>
                          <a:pt x="393990" y="200646"/>
                          <a:pt x="391133" y="198741"/>
                        </a:cubicBezTo>
                        <a:close/>
                        <a:moveTo>
                          <a:pt x="95858" y="57771"/>
                        </a:moveTo>
                        <a:cubicBezTo>
                          <a:pt x="74903" y="57771"/>
                          <a:pt x="57758" y="74916"/>
                          <a:pt x="57758" y="95871"/>
                        </a:cubicBezTo>
                        <a:cubicBezTo>
                          <a:pt x="57758" y="116826"/>
                          <a:pt x="74903" y="133971"/>
                          <a:pt x="95858" y="133971"/>
                        </a:cubicBezTo>
                        <a:cubicBezTo>
                          <a:pt x="116813" y="133971"/>
                          <a:pt x="133958" y="116826"/>
                          <a:pt x="133958" y="95871"/>
                        </a:cubicBezTo>
                        <a:cubicBezTo>
                          <a:pt x="133958" y="74916"/>
                          <a:pt x="116813" y="57771"/>
                          <a:pt x="95858" y="577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04CB87B-9B19-6B40-75FF-5D40B510D9D2}"/>
                </a:ext>
              </a:extLst>
            </p:cNvPr>
            <p:cNvGrpSpPr/>
            <p:nvPr/>
          </p:nvGrpSpPr>
          <p:grpSpPr>
            <a:xfrm>
              <a:off x="0" y="3941956"/>
              <a:ext cx="4271264" cy="2030905"/>
              <a:chOff x="0" y="3429000"/>
              <a:chExt cx="4271264" cy="2030905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7D780C4C-9019-615D-EB6D-8B1E0C88A5C4}"/>
                  </a:ext>
                </a:extLst>
              </p:cNvPr>
              <p:cNvCxnSpPr/>
              <p:nvPr/>
            </p:nvCxnSpPr>
            <p:spPr>
              <a:xfrm>
                <a:off x="0" y="3705120"/>
                <a:ext cx="4271264" cy="0"/>
              </a:xfrm>
              <a:prstGeom prst="straightConnector1">
                <a:avLst/>
              </a:prstGeom>
              <a:ln w="15875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5D67938-6798-BEE0-9665-65B42C3C519A}"/>
                  </a:ext>
                </a:extLst>
              </p:cNvPr>
              <p:cNvGrpSpPr/>
              <p:nvPr/>
            </p:nvGrpSpPr>
            <p:grpSpPr>
              <a:xfrm>
                <a:off x="1132903" y="3429000"/>
                <a:ext cx="2665857" cy="2030905"/>
                <a:chOff x="1132903" y="3429000"/>
                <a:chExt cx="2665857" cy="2030905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4417E0C-9D2C-246C-382A-43705DA294B0}"/>
                    </a:ext>
                  </a:extLst>
                </p:cNvPr>
                <p:cNvGrpSpPr/>
                <p:nvPr/>
              </p:nvGrpSpPr>
              <p:grpSpPr>
                <a:xfrm>
                  <a:off x="1132903" y="4268845"/>
                  <a:ext cx="2665857" cy="1191060"/>
                  <a:chOff x="5867372" y="1574047"/>
                  <a:chExt cx="2286000" cy="1191060"/>
                </a:xfrm>
              </p:grpSpPr>
              <p:sp>
                <p:nvSpPr>
                  <p:cNvPr id="26" name="Rectangle: Diagonal Corners Rounded 25">
                    <a:extLst>
                      <a:ext uri="{FF2B5EF4-FFF2-40B4-BE49-F238E27FC236}">
                        <a16:creationId xmlns:a16="http://schemas.microsoft.com/office/drawing/2014/main" id="{E6173608-B1B3-6FB5-425B-36B13F5A8078}"/>
                      </a:ext>
                    </a:extLst>
                  </p:cNvPr>
                  <p:cNvSpPr/>
                  <p:nvPr/>
                </p:nvSpPr>
                <p:spPr>
                  <a:xfrm>
                    <a:off x="5867372" y="1574047"/>
                    <a:ext cx="2286000" cy="1191060"/>
                  </a:xfrm>
                  <a:prstGeom prst="round2DiagRect">
                    <a:avLst/>
                  </a:prstGeom>
                  <a:solidFill>
                    <a:schemeClr val="accent1">
                      <a:alpha val="15000"/>
                    </a:schemeClr>
                  </a:solidFill>
                  <a:ln w="12700" cap="flat">
                    <a:solidFill>
                      <a:schemeClr val="accent1"/>
                    </a:solidFill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 sz="1200"/>
                  </a:p>
                </p:txBody>
              </p: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F70C5036-F24F-7745-9C26-6DB7C2196478}"/>
                      </a:ext>
                    </a:extLst>
                  </p:cNvPr>
                  <p:cNvGrpSpPr/>
                  <p:nvPr/>
                </p:nvGrpSpPr>
                <p:grpSpPr>
                  <a:xfrm>
                    <a:off x="6025776" y="1677338"/>
                    <a:ext cx="1969192" cy="842695"/>
                    <a:chOff x="7119256" y="4816418"/>
                    <a:chExt cx="2338272" cy="608049"/>
                  </a:xfrm>
                  <a:noFill/>
                </p:grpSpPr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2A89E7B3-C6FD-68F3-B683-7BC2CD9A4E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4816418"/>
                      <a:ext cx="2338272" cy="30880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90000" bIns="90000" rtlCol="0" anchor="b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zh-CN" altLang="en-US" sz="1600" b="1">
                          <a:solidFill>
                            <a:schemeClr val="tx1"/>
                          </a:solidFill>
                        </a:rPr>
                        <a:t>制定学习计划</a:t>
                      </a:r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1FC84C4B-4607-B503-C27D-4B957B2AD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5120981"/>
                      <a:ext cx="2338272" cy="30348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108000" tIns="108000" rIns="108000" bIns="108000" rtlCol="0" anchor="t" anchorCtr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20000"/>
                        </a:lnSpc>
                      </a:pPr>
                      <a:r>
                        <a:rPr kumimoji="1" lang="zh-CN" altLang="en-US" sz="1200">
                          <a:solidFill>
                            <a:schemeClr val="tx1"/>
                          </a:solidFill>
                        </a:rPr>
                        <a:t>合理安排学习时间</a:t>
                      </a:r>
                    </a:p>
                  </p:txBody>
                </p:sp>
              </p:grp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017EA730-269F-A87C-0FAE-55C8DA72A437}"/>
                    </a:ext>
                  </a:extLst>
                </p:cNvPr>
                <p:cNvGrpSpPr/>
                <p:nvPr/>
              </p:nvGrpSpPr>
              <p:grpSpPr>
                <a:xfrm>
                  <a:off x="2195831" y="3429000"/>
                  <a:ext cx="540000" cy="540000"/>
                  <a:chOff x="6096000" y="3294813"/>
                  <a:chExt cx="540000" cy="540000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D763F858-D8B4-FF50-C40B-E7D8AC753921}"/>
                      </a:ext>
                    </a:extLst>
                  </p:cNvPr>
                  <p:cNvSpPr txBox="1"/>
                  <p:nvPr/>
                </p:nvSpPr>
                <p:spPr>
                  <a:xfrm>
                    <a:off x="6096000" y="3294813"/>
                    <a:ext cx="540000" cy="5400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50000">
                        <a:schemeClr val="accent1"/>
                      </a:gs>
                    </a:gsLst>
                    <a:lin ang="2700000" scaled="0"/>
                  </a:gra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200" b="1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9072ED24-0FB5-419B-CF45-3F0D696BE909}"/>
                      </a:ext>
                    </a:extLst>
                  </p:cNvPr>
                  <p:cNvSpPr/>
                  <p:nvPr/>
                </p:nvSpPr>
                <p:spPr>
                  <a:xfrm>
                    <a:off x="6252886" y="3427110"/>
                    <a:ext cx="226228" cy="275406"/>
                  </a:xfrm>
                  <a:custGeom>
                    <a:gdLst>
                      <a:gd name="connsiteX0" fmla="*/ 284197 w 438150"/>
                      <a:gd name="connsiteY0" fmla="*/ 621 h 533400"/>
                      <a:gd name="connsiteX1" fmla="*/ 286102 w 438150"/>
                      <a:gd name="connsiteY1" fmla="*/ 621 h 533400"/>
                      <a:gd name="connsiteX2" fmla="*/ 286102 w 438150"/>
                      <a:gd name="connsiteY2" fmla="*/ 124446 h 533400"/>
                      <a:gd name="connsiteX3" fmla="*/ 286102 w 438150"/>
                      <a:gd name="connsiteY3" fmla="*/ 126351 h 533400"/>
                      <a:gd name="connsiteX4" fmla="*/ 314677 w 438150"/>
                      <a:gd name="connsiteY4" fmla="*/ 153021 h 533400"/>
                      <a:gd name="connsiteX5" fmla="*/ 314677 w 438150"/>
                      <a:gd name="connsiteY5" fmla="*/ 153021 h 533400"/>
                      <a:gd name="connsiteX6" fmla="*/ 438502 w 438150"/>
                      <a:gd name="connsiteY6" fmla="*/ 153021 h 533400"/>
                      <a:gd name="connsiteX7" fmla="*/ 438502 w 438150"/>
                      <a:gd name="connsiteY7" fmla="*/ 154926 h 533400"/>
                      <a:gd name="connsiteX8" fmla="*/ 438502 w 438150"/>
                      <a:gd name="connsiteY8" fmla="*/ 505446 h 533400"/>
                      <a:gd name="connsiteX9" fmla="*/ 409927 w 438150"/>
                      <a:gd name="connsiteY9" fmla="*/ 534021 h 533400"/>
                      <a:gd name="connsiteX10" fmla="*/ 28927 w 438150"/>
                      <a:gd name="connsiteY10" fmla="*/ 534021 h 533400"/>
                      <a:gd name="connsiteX11" fmla="*/ 352 w 438150"/>
                      <a:gd name="connsiteY11" fmla="*/ 505446 h 533400"/>
                      <a:gd name="connsiteX12" fmla="*/ 352 w 438150"/>
                      <a:gd name="connsiteY12" fmla="*/ 29196 h 533400"/>
                      <a:gd name="connsiteX13" fmla="*/ 28927 w 438150"/>
                      <a:gd name="connsiteY13" fmla="*/ 621 h 533400"/>
                      <a:gd name="connsiteX14" fmla="*/ 284197 w 438150"/>
                      <a:gd name="connsiteY14" fmla="*/ 621 h 533400"/>
                      <a:gd name="connsiteX15" fmla="*/ 248002 w 438150"/>
                      <a:gd name="connsiteY15" fmla="*/ 200646 h 533400"/>
                      <a:gd name="connsiteX16" fmla="*/ 152752 w 438150"/>
                      <a:gd name="connsiteY16" fmla="*/ 200646 h 533400"/>
                      <a:gd name="connsiteX17" fmla="*/ 152752 w 438150"/>
                      <a:gd name="connsiteY17" fmla="*/ 410196 h 533400"/>
                      <a:gd name="connsiteX18" fmla="*/ 171802 w 438150"/>
                      <a:gd name="connsiteY18" fmla="*/ 410196 h 533400"/>
                      <a:gd name="connsiteX19" fmla="*/ 171802 w 438150"/>
                      <a:gd name="connsiteY19" fmla="*/ 314946 h 533400"/>
                      <a:gd name="connsiteX20" fmla="*/ 248002 w 438150"/>
                      <a:gd name="connsiteY20" fmla="*/ 314946 h 533400"/>
                      <a:gd name="connsiteX21" fmla="*/ 249907 w 438150"/>
                      <a:gd name="connsiteY21" fmla="*/ 314946 h 533400"/>
                      <a:gd name="connsiteX22" fmla="*/ 305152 w 438150"/>
                      <a:gd name="connsiteY22" fmla="*/ 257796 h 533400"/>
                      <a:gd name="connsiteX23" fmla="*/ 248002 w 438150"/>
                      <a:gd name="connsiteY23" fmla="*/ 200646 h 533400"/>
                      <a:gd name="connsiteX24" fmla="*/ 248002 w 438150"/>
                      <a:gd name="connsiteY24" fmla="*/ 200646 h 533400"/>
                      <a:gd name="connsiteX25" fmla="*/ 248002 w 438150"/>
                      <a:gd name="connsiteY25" fmla="*/ 219696 h 533400"/>
                      <a:gd name="connsiteX26" fmla="*/ 286102 w 438150"/>
                      <a:gd name="connsiteY26" fmla="*/ 257796 h 533400"/>
                      <a:gd name="connsiteX27" fmla="*/ 248002 w 438150"/>
                      <a:gd name="connsiteY27" fmla="*/ 295896 h 533400"/>
                      <a:gd name="connsiteX28" fmla="*/ 248002 w 438150"/>
                      <a:gd name="connsiteY28" fmla="*/ 295896 h 533400"/>
                      <a:gd name="connsiteX29" fmla="*/ 171802 w 438150"/>
                      <a:gd name="connsiteY29" fmla="*/ 295896 h 533400"/>
                      <a:gd name="connsiteX30" fmla="*/ 171802 w 438150"/>
                      <a:gd name="connsiteY30" fmla="*/ 219696 h 533400"/>
                      <a:gd name="connsiteX31" fmla="*/ 248002 w 438150"/>
                      <a:gd name="connsiteY31" fmla="*/ 219696 h 533400"/>
                      <a:gd name="connsiteX32" fmla="*/ 428977 w 438150"/>
                      <a:gd name="connsiteY32" fmla="*/ 133971 h 533400"/>
                      <a:gd name="connsiteX33" fmla="*/ 314677 w 438150"/>
                      <a:gd name="connsiteY33" fmla="*/ 133971 h 533400"/>
                      <a:gd name="connsiteX34" fmla="*/ 313724 w 438150"/>
                      <a:gd name="connsiteY34" fmla="*/ 133971 h 533400"/>
                      <a:gd name="connsiteX35" fmla="*/ 305152 w 438150"/>
                      <a:gd name="connsiteY35" fmla="*/ 124446 h 533400"/>
                      <a:gd name="connsiteX36" fmla="*/ 305152 w 438150"/>
                      <a:gd name="connsiteY36" fmla="*/ 124446 h 533400"/>
                      <a:gd name="connsiteX37" fmla="*/ 305152 w 438150"/>
                      <a:gd name="connsiteY37" fmla="*/ 10146 h 533400"/>
                      <a:gd name="connsiteX38" fmla="*/ 428977 w 438150"/>
                      <a:gd name="connsiteY38" fmla="*/ 133971 h 53340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38150" h="533400">
                        <a:moveTo>
                          <a:pt x="284197" y="621"/>
                        </a:moveTo>
                        <a:cubicBezTo>
                          <a:pt x="285149" y="621"/>
                          <a:pt x="286102" y="621"/>
                          <a:pt x="286102" y="621"/>
                        </a:cubicBezTo>
                        <a:lnTo>
                          <a:pt x="286102" y="124446"/>
                        </a:lnTo>
                        <a:lnTo>
                          <a:pt x="286102" y="126351"/>
                        </a:lnTo>
                        <a:cubicBezTo>
                          <a:pt x="287055" y="141591"/>
                          <a:pt x="299437" y="153021"/>
                          <a:pt x="314677" y="153021"/>
                        </a:cubicBezTo>
                        <a:lnTo>
                          <a:pt x="314677" y="153021"/>
                        </a:lnTo>
                        <a:lnTo>
                          <a:pt x="438502" y="153021"/>
                        </a:lnTo>
                        <a:cubicBezTo>
                          <a:pt x="438502" y="153974"/>
                          <a:pt x="438502" y="154926"/>
                          <a:pt x="438502" y="154926"/>
                        </a:cubicBezTo>
                        <a:lnTo>
                          <a:pt x="438502" y="505446"/>
                        </a:lnTo>
                        <a:cubicBezTo>
                          <a:pt x="438502" y="521639"/>
                          <a:pt x="426120" y="534021"/>
                          <a:pt x="409927" y="534021"/>
                        </a:cubicBezTo>
                        <a:lnTo>
                          <a:pt x="28927" y="534021"/>
                        </a:lnTo>
                        <a:cubicBezTo>
                          <a:pt x="12734" y="534021"/>
                          <a:pt x="352" y="521639"/>
                          <a:pt x="352" y="505446"/>
                        </a:cubicBezTo>
                        <a:lnTo>
                          <a:pt x="352" y="29196"/>
                        </a:lnTo>
                        <a:cubicBezTo>
                          <a:pt x="352" y="13004"/>
                          <a:pt x="12734" y="621"/>
                          <a:pt x="28927" y="621"/>
                        </a:cubicBezTo>
                        <a:lnTo>
                          <a:pt x="284197" y="621"/>
                        </a:lnTo>
                        <a:close/>
                        <a:moveTo>
                          <a:pt x="248002" y="200646"/>
                        </a:moveTo>
                        <a:lnTo>
                          <a:pt x="152752" y="200646"/>
                        </a:lnTo>
                        <a:lnTo>
                          <a:pt x="152752" y="410196"/>
                        </a:lnTo>
                        <a:lnTo>
                          <a:pt x="171802" y="410196"/>
                        </a:lnTo>
                        <a:lnTo>
                          <a:pt x="171802" y="314946"/>
                        </a:lnTo>
                        <a:lnTo>
                          <a:pt x="248002" y="314946"/>
                        </a:lnTo>
                        <a:lnTo>
                          <a:pt x="249907" y="314946"/>
                        </a:lnTo>
                        <a:cubicBezTo>
                          <a:pt x="280387" y="313994"/>
                          <a:pt x="305152" y="288276"/>
                          <a:pt x="305152" y="257796"/>
                        </a:cubicBezTo>
                        <a:cubicBezTo>
                          <a:pt x="305152" y="226364"/>
                          <a:pt x="279434" y="200646"/>
                          <a:pt x="248002" y="200646"/>
                        </a:cubicBezTo>
                        <a:lnTo>
                          <a:pt x="248002" y="200646"/>
                        </a:lnTo>
                        <a:close/>
                        <a:moveTo>
                          <a:pt x="248002" y="219696"/>
                        </a:moveTo>
                        <a:cubicBezTo>
                          <a:pt x="268957" y="219696"/>
                          <a:pt x="286102" y="236841"/>
                          <a:pt x="286102" y="257796"/>
                        </a:cubicBezTo>
                        <a:cubicBezTo>
                          <a:pt x="286102" y="278751"/>
                          <a:pt x="268957" y="295896"/>
                          <a:pt x="248002" y="295896"/>
                        </a:cubicBezTo>
                        <a:lnTo>
                          <a:pt x="248002" y="295896"/>
                        </a:lnTo>
                        <a:lnTo>
                          <a:pt x="171802" y="295896"/>
                        </a:lnTo>
                        <a:lnTo>
                          <a:pt x="171802" y="219696"/>
                        </a:lnTo>
                        <a:lnTo>
                          <a:pt x="248002" y="219696"/>
                        </a:lnTo>
                        <a:close/>
                        <a:moveTo>
                          <a:pt x="428977" y="133971"/>
                        </a:moveTo>
                        <a:lnTo>
                          <a:pt x="314677" y="133971"/>
                        </a:lnTo>
                        <a:lnTo>
                          <a:pt x="313724" y="133971"/>
                        </a:lnTo>
                        <a:cubicBezTo>
                          <a:pt x="308962" y="133019"/>
                          <a:pt x="305152" y="129209"/>
                          <a:pt x="305152" y="124446"/>
                        </a:cubicBezTo>
                        <a:lnTo>
                          <a:pt x="305152" y="124446"/>
                        </a:lnTo>
                        <a:lnTo>
                          <a:pt x="305152" y="10146"/>
                        </a:lnTo>
                        <a:lnTo>
                          <a:pt x="428977" y="1339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6911875-EC5A-F305-B4E9-EAC9F7451B51}"/>
                </a:ext>
              </a:extLst>
            </p:cNvPr>
            <p:cNvGrpSpPr/>
            <p:nvPr/>
          </p:nvGrpSpPr>
          <p:grpSpPr>
            <a:xfrm>
              <a:off x="7908036" y="3941956"/>
              <a:ext cx="4283964" cy="2030905"/>
              <a:chOff x="7908036" y="3429000"/>
              <a:chExt cx="4283964" cy="2030905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94B8AE55-E2CF-57C9-A50E-961562ECBB53}"/>
                  </a:ext>
                </a:extLst>
              </p:cNvPr>
              <p:cNvCxnSpPr/>
              <p:nvPr/>
            </p:nvCxnSpPr>
            <p:spPr>
              <a:xfrm>
                <a:off x="7908036" y="3705120"/>
                <a:ext cx="4283964" cy="0"/>
              </a:xfrm>
              <a:prstGeom prst="straightConnector1">
                <a:avLst/>
              </a:prstGeom>
              <a:ln w="15875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3612EBE-4853-FA78-A8D5-3452E4079B47}"/>
                  </a:ext>
                </a:extLst>
              </p:cNvPr>
              <p:cNvGrpSpPr/>
              <p:nvPr/>
            </p:nvGrpSpPr>
            <p:grpSpPr>
              <a:xfrm>
                <a:off x="8380539" y="3429000"/>
                <a:ext cx="2665857" cy="2030905"/>
                <a:chOff x="8380539" y="3429000"/>
                <a:chExt cx="2665857" cy="20309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59FF900-B48F-47CD-AAFC-DE33F67389CC}"/>
                    </a:ext>
                  </a:extLst>
                </p:cNvPr>
                <p:cNvGrpSpPr/>
                <p:nvPr/>
              </p:nvGrpSpPr>
              <p:grpSpPr>
                <a:xfrm>
                  <a:off x="8380539" y="4268845"/>
                  <a:ext cx="2665857" cy="1191060"/>
                  <a:chOff x="5867372" y="1574047"/>
                  <a:chExt cx="2286000" cy="1191060"/>
                </a:xfrm>
              </p:grpSpPr>
              <p:sp>
                <p:nvSpPr>
                  <p:cNvPr id="16" name="Rectangle: Diagonal Corners Rounded 15">
                    <a:extLst>
                      <a:ext uri="{FF2B5EF4-FFF2-40B4-BE49-F238E27FC236}">
                        <a16:creationId xmlns:a16="http://schemas.microsoft.com/office/drawing/2014/main" id="{EFFFE217-CCEC-CE88-229A-BC4FEB1B2354}"/>
                      </a:ext>
                    </a:extLst>
                  </p:cNvPr>
                  <p:cNvSpPr/>
                  <p:nvPr/>
                </p:nvSpPr>
                <p:spPr>
                  <a:xfrm>
                    <a:off x="5867372" y="1574047"/>
                    <a:ext cx="2286000" cy="1191060"/>
                  </a:xfrm>
                  <a:prstGeom prst="round2DiagRect">
                    <a:avLst/>
                  </a:prstGeom>
                  <a:solidFill>
                    <a:schemeClr val="accent3">
                      <a:alpha val="15000"/>
                    </a:schemeClr>
                  </a:solidFill>
                  <a:ln w="12700" cap="flat">
                    <a:solidFill>
                      <a:schemeClr val="accent3"/>
                    </a:solidFill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 sz="1200"/>
                  </a:p>
                </p:txBody>
              </p: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1E863286-7C7A-2E4E-C623-F16883E283A6}"/>
                      </a:ext>
                    </a:extLst>
                  </p:cNvPr>
                  <p:cNvGrpSpPr/>
                  <p:nvPr/>
                </p:nvGrpSpPr>
                <p:grpSpPr>
                  <a:xfrm>
                    <a:off x="6025776" y="1677338"/>
                    <a:ext cx="1969192" cy="842695"/>
                    <a:chOff x="7119256" y="4816418"/>
                    <a:chExt cx="2338272" cy="608049"/>
                  </a:xfrm>
                  <a:noFill/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40657C8-84B3-929A-395B-DEE8B7AD7F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4816418"/>
                      <a:ext cx="2338272" cy="30880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90000" bIns="90000" rtlCol="0" anchor="b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zh-CN" altLang="en-US" sz="1600" b="1">
                          <a:solidFill>
                            <a:schemeClr val="tx1"/>
                          </a:solidFill>
                        </a:rPr>
                        <a:t>重视课后复预习</a:t>
                      </a:r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5F28FDA-3C76-0DCF-1DB8-F0E3EEB3C7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9256" y="5120981"/>
                      <a:ext cx="2338272" cy="30348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108000" tIns="108000" rIns="108000" bIns="108000" rtlCol="0" anchor="t" anchorCtr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20000"/>
                        </a:lnSpc>
                      </a:pPr>
                      <a:r>
                        <a:rPr kumimoji="1" lang="zh-CN" altLang="en-US" sz="1200">
                          <a:solidFill>
                            <a:schemeClr val="tx1"/>
                          </a:solidFill>
                        </a:rPr>
                        <a:t>巩固学习成果</a:t>
                      </a:r>
                    </a:p>
                  </p:txBody>
                </p:sp>
              </p:grp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599CF81-015C-3AAC-DB84-06B0286D8C4E}"/>
                    </a:ext>
                  </a:extLst>
                </p:cNvPr>
                <p:cNvGrpSpPr/>
                <p:nvPr/>
              </p:nvGrpSpPr>
              <p:grpSpPr>
                <a:xfrm>
                  <a:off x="9443467" y="3429000"/>
                  <a:ext cx="540000" cy="540000"/>
                  <a:chOff x="5460031" y="5599496"/>
                  <a:chExt cx="540000" cy="540000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26C6AF40-D771-B4BC-DF5D-E0EC86297D9B}"/>
                      </a:ext>
                    </a:extLst>
                  </p:cNvPr>
                  <p:cNvSpPr txBox="1"/>
                  <p:nvPr/>
                </p:nvSpPr>
                <p:spPr>
                  <a:xfrm>
                    <a:off x="5460031" y="5599496"/>
                    <a:ext cx="540000" cy="5400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50000">
                        <a:schemeClr val="accent3"/>
                      </a:gs>
                    </a:gsLst>
                    <a:lin ang="2700000" scaled="0"/>
                  </a:gra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200" b="1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CBDFBDD5-E893-1BE0-1DD1-B62C13EBAF60}"/>
                      </a:ext>
                    </a:extLst>
                  </p:cNvPr>
                  <p:cNvSpPr/>
                  <p:nvPr/>
                </p:nvSpPr>
                <p:spPr>
                  <a:xfrm>
                    <a:off x="5604182" y="5734497"/>
                    <a:ext cx="251698" cy="269998"/>
                  </a:xfrm>
                  <a:custGeom>
                    <a:gdLst>
                      <a:gd name="connsiteX0" fmla="*/ 8356 w 487477"/>
                      <a:gd name="connsiteY0" fmla="*/ 512114 h 522922"/>
                      <a:gd name="connsiteX1" fmla="*/ 8356 w 487477"/>
                      <a:gd name="connsiteY1" fmla="*/ 512114 h 522922"/>
                      <a:gd name="connsiteX2" fmla="*/ 8356 w 487477"/>
                      <a:gd name="connsiteY2" fmla="*/ 512114 h 522922"/>
                      <a:gd name="connsiteX3" fmla="*/ 7404 w 487477"/>
                      <a:gd name="connsiteY3" fmla="*/ 511161 h 522922"/>
                      <a:gd name="connsiteX4" fmla="*/ 5499 w 487477"/>
                      <a:gd name="connsiteY4" fmla="*/ 508303 h 522922"/>
                      <a:gd name="connsiteX5" fmla="*/ 5499 w 487477"/>
                      <a:gd name="connsiteY5" fmla="*/ 508303 h 522922"/>
                      <a:gd name="connsiteX6" fmla="*/ 5499 w 487477"/>
                      <a:gd name="connsiteY6" fmla="*/ 507351 h 522922"/>
                      <a:gd name="connsiteX7" fmla="*/ 4546 w 487477"/>
                      <a:gd name="connsiteY7" fmla="*/ 505446 h 522922"/>
                      <a:gd name="connsiteX8" fmla="*/ 3593 w 487477"/>
                      <a:gd name="connsiteY8" fmla="*/ 503541 h 522922"/>
                      <a:gd name="connsiteX9" fmla="*/ 3593 w 487477"/>
                      <a:gd name="connsiteY9" fmla="*/ 503541 h 522922"/>
                      <a:gd name="connsiteX10" fmla="*/ 3593 w 487477"/>
                      <a:gd name="connsiteY10" fmla="*/ 503541 h 522922"/>
                      <a:gd name="connsiteX11" fmla="*/ 3593 w 487477"/>
                      <a:gd name="connsiteY11" fmla="*/ 503541 h 522922"/>
                      <a:gd name="connsiteX12" fmla="*/ 2641 w 487477"/>
                      <a:gd name="connsiteY12" fmla="*/ 501636 h 522922"/>
                      <a:gd name="connsiteX13" fmla="*/ 2641 w 487477"/>
                      <a:gd name="connsiteY13" fmla="*/ 500684 h 522922"/>
                      <a:gd name="connsiteX14" fmla="*/ 1689 w 487477"/>
                      <a:gd name="connsiteY14" fmla="*/ 498778 h 522922"/>
                      <a:gd name="connsiteX15" fmla="*/ 736 w 487477"/>
                      <a:gd name="connsiteY15" fmla="*/ 494968 h 522922"/>
                      <a:gd name="connsiteX16" fmla="*/ 736 w 487477"/>
                      <a:gd name="connsiteY16" fmla="*/ 492111 h 522922"/>
                      <a:gd name="connsiteX17" fmla="*/ 736 w 487477"/>
                      <a:gd name="connsiteY17" fmla="*/ 485443 h 522922"/>
                      <a:gd name="connsiteX18" fmla="*/ 5499 w 487477"/>
                      <a:gd name="connsiteY18" fmla="*/ 467346 h 522922"/>
                      <a:gd name="connsiteX19" fmla="*/ 155041 w 487477"/>
                      <a:gd name="connsiteY19" fmla="*/ 151116 h 522922"/>
                      <a:gd name="connsiteX20" fmla="*/ 158851 w 487477"/>
                      <a:gd name="connsiteY20" fmla="*/ 134924 h 522922"/>
                      <a:gd name="connsiteX21" fmla="*/ 158851 w 487477"/>
                      <a:gd name="connsiteY21" fmla="*/ 19671 h 522922"/>
                      <a:gd name="connsiteX22" fmla="*/ 120751 w 487477"/>
                      <a:gd name="connsiteY22" fmla="*/ 19671 h 522922"/>
                      <a:gd name="connsiteX23" fmla="*/ 120751 w 487477"/>
                      <a:gd name="connsiteY23" fmla="*/ 621 h 522922"/>
                      <a:gd name="connsiteX24" fmla="*/ 368401 w 487477"/>
                      <a:gd name="connsiteY24" fmla="*/ 621 h 522922"/>
                      <a:gd name="connsiteX25" fmla="*/ 368401 w 487477"/>
                      <a:gd name="connsiteY25" fmla="*/ 19671 h 522922"/>
                      <a:gd name="connsiteX26" fmla="*/ 330301 w 487477"/>
                      <a:gd name="connsiteY26" fmla="*/ 19671 h 522922"/>
                      <a:gd name="connsiteX27" fmla="*/ 330301 w 487477"/>
                      <a:gd name="connsiteY27" fmla="*/ 134924 h 522922"/>
                      <a:gd name="connsiteX28" fmla="*/ 334111 w 487477"/>
                      <a:gd name="connsiteY28" fmla="*/ 151116 h 522922"/>
                      <a:gd name="connsiteX29" fmla="*/ 483654 w 487477"/>
                      <a:gd name="connsiteY29" fmla="*/ 467346 h 522922"/>
                      <a:gd name="connsiteX30" fmla="*/ 485558 w 487477"/>
                      <a:gd name="connsiteY30" fmla="*/ 504493 h 522922"/>
                      <a:gd name="connsiteX31" fmla="*/ 485558 w 487477"/>
                      <a:gd name="connsiteY31" fmla="*/ 504493 h 522922"/>
                      <a:gd name="connsiteX32" fmla="*/ 484606 w 487477"/>
                      <a:gd name="connsiteY32" fmla="*/ 506399 h 522922"/>
                      <a:gd name="connsiteX33" fmla="*/ 459841 w 487477"/>
                      <a:gd name="connsiteY33" fmla="*/ 523543 h 522922"/>
                      <a:gd name="connsiteX34" fmla="*/ 457936 w 487477"/>
                      <a:gd name="connsiteY34" fmla="*/ 523543 h 522922"/>
                      <a:gd name="connsiteX35" fmla="*/ 32168 w 487477"/>
                      <a:gd name="connsiteY35" fmla="*/ 523543 h 522922"/>
                      <a:gd name="connsiteX36" fmla="*/ 30264 w 487477"/>
                      <a:gd name="connsiteY36" fmla="*/ 523543 h 522922"/>
                      <a:gd name="connsiteX37" fmla="*/ 27406 w 487477"/>
                      <a:gd name="connsiteY37" fmla="*/ 523543 h 522922"/>
                      <a:gd name="connsiteX38" fmla="*/ 23596 w 487477"/>
                      <a:gd name="connsiteY38" fmla="*/ 522591 h 522922"/>
                      <a:gd name="connsiteX39" fmla="*/ 23596 w 487477"/>
                      <a:gd name="connsiteY39" fmla="*/ 522591 h 522922"/>
                      <a:gd name="connsiteX40" fmla="*/ 17881 w 487477"/>
                      <a:gd name="connsiteY40" fmla="*/ 520686 h 522922"/>
                      <a:gd name="connsiteX41" fmla="*/ 15976 w 487477"/>
                      <a:gd name="connsiteY41" fmla="*/ 519734 h 522922"/>
                      <a:gd name="connsiteX42" fmla="*/ 15024 w 487477"/>
                      <a:gd name="connsiteY42" fmla="*/ 518781 h 522922"/>
                      <a:gd name="connsiteX43" fmla="*/ 10261 w 487477"/>
                      <a:gd name="connsiteY43" fmla="*/ 514971 h 522922"/>
                      <a:gd name="connsiteX44" fmla="*/ 8356 w 487477"/>
                      <a:gd name="connsiteY44" fmla="*/ 512114 h 522922"/>
                      <a:gd name="connsiteX45" fmla="*/ 8356 w 487477"/>
                      <a:gd name="connsiteY45" fmla="*/ 512114 h 522922"/>
                      <a:gd name="connsiteX46" fmla="*/ 255054 w 487477"/>
                      <a:gd name="connsiteY46" fmla="*/ 402576 h 522922"/>
                      <a:gd name="connsiteX47" fmla="*/ 252196 w 487477"/>
                      <a:gd name="connsiteY47" fmla="*/ 404481 h 522922"/>
                      <a:gd name="connsiteX48" fmla="*/ 246481 w 487477"/>
                      <a:gd name="connsiteY48" fmla="*/ 408291 h 522922"/>
                      <a:gd name="connsiteX49" fmla="*/ 55029 w 487477"/>
                      <a:gd name="connsiteY49" fmla="*/ 414959 h 522922"/>
                      <a:gd name="connsiteX50" fmla="*/ 51218 w 487477"/>
                      <a:gd name="connsiteY50" fmla="*/ 413053 h 522922"/>
                      <a:gd name="connsiteX51" fmla="*/ 22643 w 487477"/>
                      <a:gd name="connsiteY51" fmla="*/ 474014 h 522922"/>
                      <a:gd name="connsiteX52" fmla="*/ 21691 w 487477"/>
                      <a:gd name="connsiteY52" fmla="*/ 475918 h 522922"/>
                      <a:gd name="connsiteX53" fmla="*/ 21691 w 487477"/>
                      <a:gd name="connsiteY53" fmla="*/ 495921 h 522922"/>
                      <a:gd name="connsiteX54" fmla="*/ 29311 w 487477"/>
                      <a:gd name="connsiteY54" fmla="*/ 502589 h 522922"/>
                      <a:gd name="connsiteX55" fmla="*/ 30264 w 487477"/>
                      <a:gd name="connsiteY55" fmla="*/ 502589 h 522922"/>
                      <a:gd name="connsiteX56" fmla="*/ 31216 w 487477"/>
                      <a:gd name="connsiteY56" fmla="*/ 502589 h 522922"/>
                      <a:gd name="connsiteX57" fmla="*/ 456983 w 487477"/>
                      <a:gd name="connsiteY57" fmla="*/ 502589 h 522922"/>
                      <a:gd name="connsiteX58" fmla="*/ 457936 w 487477"/>
                      <a:gd name="connsiteY58" fmla="*/ 502589 h 522922"/>
                      <a:gd name="connsiteX59" fmla="*/ 466508 w 487477"/>
                      <a:gd name="connsiteY59" fmla="*/ 495921 h 522922"/>
                      <a:gd name="connsiteX60" fmla="*/ 467461 w 487477"/>
                      <a:gd name="connsiteY60" fmla="*/ 477824 h 522922"/>
                      <a:gd name="connsiteX61" fmla="*/ 466508 w 487477"/>
                      <a:gd name="connsiteY61" fmla="*/ 475918 h 522922"/>
                      <a:gd name="connsiteX62" fmla="*/ 465556 w 487477"/>
                      <a:gd name="connsiteY62" fmla="*/ 474014 h 522922"/>
                      <a:gd name="connsiteX63" fmla="*/ 423646 w 487477"/>
                      <a:gd name="connsiteY63" fmla="*/ 385431 h 522922"/>
                      <a:gd name="connsiteX64" fmla="*/ 255054 w 487477"/>
                      <a:gd name="connsiteY64" fmla="*/ 402576 h 522922"/>
                      <a:gd name="connsiteX65" fmla="*/ 305536 w 487477"/>
                      <a:gd name="connsiteY65" fmla="*/ 255891 h 522922"/>
                      <a:gd name="connsiteX66" fmla="*/ 272199 w 487477"/>
                      <a:gd name="connsiteY66" fmla="*/ 289228 h 522922"/>
                      <a:gd name="connsiteX67" fmla="*/ 305536 w 487477"/>
                      <a:gd name="connsiteY67" fmla="*/ 322566 h 522922"/>
                      <a:gd name="connsiteX68" fmla="*/ 338874 w 487477"/>
                      <a:gd name="connsiteY68" fmla="*/ 289228 h 522922"/>
                      <a:gd name="connsiteX69" fmla="*/ 305536 w 487477"/>
                      <a:gd name="connsiteY69" fmla="*/ 255891 h 5229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</a:cxnLst>
                    <a:rect l="l" t="t" r="r" b="b"/>
                    <a:pathLst>
                      <a:path w="487477" h="522922">
                        <a:moveTo>
                          <a:pt x="8356" y="512114"/>
                        </a:moveTo>
                        <a:lnTo>
                          <a:pt x="8356" y="512114"/>
                        </a:lnTo>
                        <a:lnTo>
                          <a:pt x="8356" y="512114"/>
                        </a:lnTo>
                        <a:lnTo>
                          <a:pt x="7404" y="511161"/>
                        </a:lnTo>
                        <a:cubicBezTo>
                          <a:pt x="6451" y="510209"/>
                          <a:pt x="6451" y="509256"/>
                          <a:pt x="5499" y="508303"/>
                        </a:cubicBezTo>
                        <a:lnTo>
                          <a:pt x="5499" y="508303"/>
                        </a:lnTo>
                        <a:lnTo>
                          <a:pt x="5499" y="507351"/>
                        </a:lnTo>
                        <a:lnTo>
                          <a:pt x="4546" y="505446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2641" y="501636"/>
                        </a:lnTo>
                        <a:cubicBezTo>
                          <a:pt x="2641" y="501636"/>
                          <a:pt x="2641" y="500684"/>
                          <a:pt x="2641" y="500684"/>
                        </a:cubicBezTo>
                        <a:cubicBezTo>
                          <a:pt x="2641" y="499731"/>
                          <a:pt x="2641" y="499731"/>
                          <a:pt x="1689" y="498778"/>
                        </a:cubicBezTo>
                        <a:cubicBezTo>
                          <a:pt x="1689" y="497826"/>
                          <a:pt x="736" y="495921"/>
                          <a:pt x="736" y="494968"/>
                        </a:cubicBezTo>
                        <a:lnTo>
                          <a:pt x="736" y="492111"/>
                        </a:lnTo>
                        <a:cubicBezTo>
                          <a:pt x="736" y="490206"/>
                          <a:pt x="736" y="487349"/>
                          <a:pt x="736" y="485443"/>
                        </a:cubicBezTo>
                        <a:cubicBezTo>
                          <a:pt x="736" y="478776"/>
                          <a:pt x="2641" y="473061"/>
                          <a:pt x="5499" y="467346"/>
                        </a:cubicBezTo>
                        <a:lnTo>
                          <a:pt x="155041" y="151116"/>
                        </a:lnTo>
                        <a:cubicBezTo>
                          <a:pt x="157899" y="146353"/>
                          <a:pt x="158851" y="140639"/>
                          <a:pt x="158851" y="134924"/>
                        </a:cubicBezTo>
                        <a:lnTo>
                          <a:pt x="158851" y="19671"/>
                        </a:lnTo>
                        <a:lnTo>
                          <a:pt x="120751" y="19671"/>
                        </a:lnTo>
                        <a:lnTo>
                          <a:pt x="120751" y="621"/>
                        </a:lnTo>
                        <a:lnTo>
                          <a:pt x="368401" y="621"/>
                        </a:lnTo>
                        <a:lnTo>
                          <a:pt x="368401" y="19671"/>
                        </a:lnTo>
                        <a:lnTo>
                          <a:pt x="330301" y="19671"/>
                        </a:lnTo>
                        <a:lnTo>
                          <a:pt x="330301" y="134924"/>
                        </a:lnTo>
                        <a:cubicBezTo>
                          <a:pt x="330301" y="140639"/>
                          <a:pt x="331254" y="146353"/>
                          <a:pt x="334111" y="151116"/>
                        </a:cubicBezTo>
                        <a:lnTo>
                          <a:pt x="483654" y="467346"/>
                        </a:lnTo>
                        <a:cubicBezTo>
                          <a:pt x="489368" y="478776"/>
                          <a:pt x="489368" y="492111"/>
                          <a:pt x="485558" y="504493"/>
                        </a:cubicBezTo>
                        <a:lnTo>
                          <a:pt x="485558" y="504493"/>
                        </a:lnTo>
                        <a:lnTo>
                          <a:pt x="484606" y="506399"/>
                        </a:lnTo>
                        <a:cubicBezTo>
                          <a:pt x="479843" y="515924"/>
                          <a:pt x="470318" y="522591"/>
                          <a:pt x="459841" y="523543"/>
                        </a:cubicBezTo>
                        <a:lnTo>
                          <a:pt x="457936" y="523543"/>
                        </a:lnTo>
                        <a:lnTo>
                          <a:pt x="32168" y="523543"/>
                        </a:lnTo>
                        <a:lnTo>
                          <a:pt x="30264" y="523543"/>
                        </a:lnTo>
                        <a:cubicBezTo>
                          <a:pt x="29311" y="523543"/>
                          <a:pt x="28358" y="523543"/>
                          <a:pt x="27406" y="523543"/>
                        </a:cubicBezTo>
                        <a:cubicBezTo>
                          <a:pt x="26454" y="523543"/>
                          <a:pt x="24549" y="523543"/>
                          <a:pt x="23596" y="522591"/>
                        </a:cubicBezTo>
                        <a:lnTo>
                          <a:pt x="23596" y="522591"/>
                        </a:lnTo>
                        <a:cubicBezTo>
                          <a:pt x="21691" y="521639"/>
                          <a:pt x="19786" y="521639"/>
                          <a:pt x="17881" y="520686"/>
                        </a:cubicBezTo>
                        <a:lnTo>
                          <a:pt x="15976" y="519734"/>
                        </a:lnTo>
                        <a:cubicBezTo>
                          <a:pt x="15976" y="519734"/>
                          <a:pt x="15024" y="519734"/>
                          <a:pt x="15024" y="518781"/>
                        </a:cubicBezTo>
                        <a:cubicBezTo>
                          <a:pt x="13118" y="517828"/>
                          <a:pt x="11214" y="515924"/>
                          <a:pt x="10261" y="514971"/>
                        </a:cubicBezTo>
                        <a:lnTo>
                          <a:pt x="8356" y="512114"/>
                        </a:lnTo>
                        <a:lnTo>
                          <a:pt x="8356" y="512114"/>
                        </a:lnTo>
                        <a:close/>
                        <a:moveTo>
                          <a:pt x="255054" y="402576"/>
                        </a:moveTo>
                        <a:lnTo>
                          <a:pt x="252196" y="404481"/>
                        </a:lnTo>
                        <a:lnTo>
                          <a:pt x="246481" y="408291"/>
                        </a:lnTo>
                        <a:cubicBezTo>
                          <a:pt x="198856" y="439724"/>
                          <a:pt x="119799" y="440676"/>
                          <a:pt x="55029" y="414959"/>
                        </a:cubicBezTo>
                        <a:lnTo>
                          <a:pt x="51218" y="413053"/>
                        </a:lnTo>
                        <a:lnTo>
                          <a:pt x="22643" y="474014"/>
                        </a:lnTo>
                        <a:lnTo>
                          <a:pt x="21691" y="475918"/>
                        </a:lnTo>
                        <a:cubicBezTo>
                          <a:pt x="18833" y="482586"/>
                          <a:pt x="18833" y="490206"/>
                          <a:pt x="21691" y="495921"/>
                        </a:cubicBezTo>
                        <a:cubicBezTo>
                          <a:pt x="22643" y="498778"/>
                          <a:pt x="25501" y="501636"/>
                          <a:pt x="29311" y="502589"/>
                        </a:cubicBezTo>
                        <a:lnTo>
                          <a:pt x="30264" y="502589"/>
                        </a:lnTo>
                        <a:lnTo>
                          <a:pt x="31216" y="502589"/>
                        </a:lnTo>
                        <a:lnTo>
                          <a:pt x="456983" y="502589"/>
                        </a:lnTo>
                        <a:lnTo>
                          <a:pt x="457936" y="502589"/>
                        </a:lnTo>
                        <a:cubicBezTo>
                          <a:pt x="461746" y="502589"/>
                          <a:pt x="464604" y="499731"/>
                          <a:pt x="466508" y="495921"/>
                        </a:cubicBezTo>
                        <a:cubicBezTo>
                          <a:pt x="468414" y="490206"/>
                          <a:pt x="469366" y="483539"/>
                          <a:pt x="467461" y="477824"/>
                        </a:cubicBezTo>
                        <a:lnTo>
                          <a:pt x="466508" y="475918"/>
                        </a:lnTo>
                        <a:lnTo>
                          <a:pt x="465556" y="474014"/>
                        </a:lnTo>
                        <a:lnTo>
                          <a:pt x="423646" y="385431"/>
                        </a:lnTo>
                        <a:cubicBezTo>
                          <a:pt x="365543" y="372096"/>
                          <a:pt x="296011" y="376859"/>
                          <a:pt x="255054" y="402576"/>
                        </a:cubicBezTo>
                        <a:close/>
                        <a:moveTo>
                          <a:pt x="305536" y="255891"/>
                        </a:moveTo>
                        <a:cubicBezTo>
                          <a:pt x="287439" y="255891"/>
                          <a:pt x="272199" y="271131"/>
                          <a:pt x="272199" y="289228"/>
                        </a:cubicBezTo>
                        <a:cubicBezTo>
                          <a:pt x="272199" y="307326"/>
                          <a:pt x="287439" y="322566"/>
                          <a:pt x="305536" y="322566"/>
                        </a:cubicBezTo>
                        <a:cubicBezTo>
                          <a:pt x="323633" y="322566"/>
                          <a:pt x="338874" y="307326"/>
                          <a:pt x="338874" y="289228"/>
                        </a:cubicBezTo>
                        <a:cubicBezTo>
                          <a:pt x="338874" y="270178"/>
                          <a:pt x="323633" y="255891"/>
                          <a:pt x="305536" y="25589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</p:grp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提高学习效率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62729166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15D0473-1107-B613-E9A9-9C8E63045F06}"/>
              </a:ext>
            </a:extLst>
          </p:cNvPr>
          <p:cNvGrpSpPr/>
          <p:nvPr/>
        </p:nvGrpSpPr>
        <p:grpSpPr>
          <a:xfrm>
            <a:off x="660400" y="1137845"/>
            <a:ext cx="10579100" cy="4874409"/>
            <a:chOff x="660400" y="1137845"/>
            <a:chExt cx="10579100" cy="487440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D36DF6-529D-BA22-801A-0270E28C61BB}"/>
                </a:ext>
              </a:extLst>
            </p:cNvPr>
            <p:cNvSpPr txBox="1"/>
            <p:nvPr/>
          </p:nvSpPr>
          <p:spPr>
            <a:xfrm>
              <a:off x="7301867" y="4407878"/>
              <a:ext cx="3937633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lnSpc>
                  <a:spcPts val="1500"/>
                </a:lnSpc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/>
                <a:t>合理安排学习时间，制定学习计划，有助于提高学习效率和成果。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E0FB2E6-9F45-4EEF-FC06-9BBDC38C03C3}"/>
                </a:ext>
              </a:extLst>
            </p:cNvPr>
            <p:cNvGrpSpPr/>
            <p:nvPr/>
          </p:nvGrpSpPr>
          <p:grpSpPr>
            <a:xfrm>
              <a:off x="660400" y="2611496"/>
              <a:ext cx="2406583" cy="2037339"/>
              <a:chOff x="660400" y="2615225"/>
              <a:chExt cx="2406583" cy="2037339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BE5B1A9D-E2FD-B9F4-F715-7379A35FABE5}"/>
                  </a:ext>
                </a:extLst>
              </p:cNvPr>
              <p:cNvSpPr/>
              <p:nvPr/>
            </p:nvSpPr>
            <p:spPr>
              <a:xfrm>
                <a:off x="660400" y="2615225"/>
                <a:ext cx="2406583" cy="2037339"/>
              </a:xfrm>
              <a:prstGeom prst="roundRect">
                <a:avLst>
                  <a:gd name="adj" fmla="val 7307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08CA75-EFDA-1596-134F-B55724C8A348}"/>
                  </a:ext>
                </a:extLst>
              </p:cNvPr>
              <p:cNvSpPr txBox="1"/>
              <p:nvPr/>
            </p:nvSpPr>
            <p:spPr>
              <a:xfrm>
                <a:off x="763557" y="3407261"/>
                <a:ext cx="1662443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ts val="1500"/>
                  </a:lnSpc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rgbClr val="FFFFFF"/>
                    </a:solidFill>
                  </a:rPr>
                  <a:t>每日学习时间的合理安排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F70E05A-01F4-3BCE-6BC8-0EE1A5D85C64}"/>
                  </a:ext>
                </a:extLst>
              </p:cNvPr>
              <p:cNvSpPr txBox="1"/>
              <p:nvPr/>
            </p:nvSpPr>
            <p:spPr>
              <a:xfrm>
                <a:off x="763557" y="2860394"/>
                <a:ext cx="210983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sz="1600" b="1">
                    <a:solidFill>
                      <a:srgbClr val="FFFFFF"/>
                    </a:solidFill>
                  </a:rPr>
                  <a:t>合理安排学习时间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6D3AF9-AEAD-8A37-560A-2E278913D4B2}"/>
                </a:ext>
              </a:extLst>
            </p:cNvPr>
            <p:cNvGrpSpPr/>
            <p:nvPr/>
          </p:nvGrpSpPr>
          <p:grpSpPr>
            <a:xfrm>
              <a:off x="3838580" y="1248076"/>
              <a:ext cx="2406583" cy="2037339"/>
              <a:chOff x="3838580" y="2615225"/>
              <a:chExt cx="2406583" cy="2037339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BE6203B-6495-86CB-7847-5195F3AC4E3F}"/>
                  </a:ext>
                </a:extLst>
              </p:cNvPr>
              <p:cNvSpPr/>
              <p:nvPr/>
            </p:nvSpPr>
            <p:spPr>
              <a:xfrm>
                <a:off x="3838580" y="2615225"/>
                <a:ext cx="2406583" cy="2037339"/>
              </a:xfrm>
              <a:prstGeom prst="roundRect">
                <a:avLst>
                  <a:gd name="adj" fmla="val 7307"/>
                </a:avLst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562F054-B3D4-68A7-6577-8F2C5B90425D}"/>
                  </a:ext>
                </a:extLst>
              </p:cNvPr>
              <p:cNvSpPr txBox="1"/>
              <p:nvPr/>
            </p:nvSpPr>
            <p:spPr>
              <a:xfrm>
                <a:off x="3941737" y="3407261"/>
                <a:ext cx="1662443" cy="73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ts val="1500"/>
                  </a:lnSpc>
                  <a:defRPr sz="9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为每个科目制定学习计划，明确学习内容和时间安排</a:t>
                </a:r>
                <a:endParaRPr lang="en-US" altLang="zh-CN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7DA4F7-1145-C98E-B7C0-FD806683D624}"/>
                  </a:ext>
                </a:extLst>
              </p:cNvPr>
              <p:cNvSpPr txBox="1"/>
              <p:nvPr/>
            </p:nvSpPr>
            <p:spPr>
              <a:xfrm>
                <a:off x="3941737" y="2860394"/>
                <a:ext cx="210983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600" b="1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sz="1600"/>
                  <a:t>制定学习计划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B8DB3C1-623F-6E08-63EF-B2731ECDD417}"/>
                </a:ext>
              </a:extLst>
            </p:cNvPr>
            <p:cNvGrpSpPr/>
            <p:nvPr/>
          </p:nvGrpSpPr>
          <p:grpSpPr>
            <a:xfrm>
              <a:off x="3838580" y="3974915"/>
              <a:ext cx="2406583" cy="2037339"/>
              <a:chOff x="3838580" y="4096761"/>
              <a:chExt cx="2406583" cy="2037339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907EEF4-F935-C96D-0BCB-3ECAF13AC2F9}"/>
                  </a:ext>
                </a:extLst>
              </p:cNvPr>
              <p:cNvSpPr/>
              <p:nvPr/>
            </p:nvSpPr>
            <p:spPr>
              <a:xfrm>
                <a:off x="3838580" y="4096761"/>
                <a:ext cx="2406583" cy="2037339"/>
              </a:xfrm>
              <a:prstGeom prst="roundRect">
                <a:avLst>
                  <a:gd name="adj" fmla="val 7307"/>
                </a:avLst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4D2211-B88B-B959-4580-EFAE35201E01}"/>
                  </a:ext>
                </a:extLst>
              </p:cNvPr>
              <p:cNvSpPr txBox="1"/>
              <p:nvPr/>
            </p:nvSpPr>
            <p:spPr>
              <a:xfrm>
                <a:off x="3941737" y="4888797"/>
                <a:ext cx="1662443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ts val="1500"/>
                  </a:lnSpc>
                  <a:defRPr sz="9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提高学习效率的策略</a:t>
                </a:r>
                <a:endParaRPr lang="en-US" altLang="zh-CN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7B9372-09A5-CEC5-1292-8683D3C35035}"/>
                  </a:ext>
                </a:extLst>
              </p:cNvPr>
              <p:cNvSpPr txBox="1"/>
              <p:nvPr/>
            </p:nvSpPr>
            <p:spPr>
              <a:xfrm>
                <a:off x="3941737" y="4341930"/>
                <a:ext cx="210983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600" b="1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sz="1600"/>
                  <a:t>提高学习效率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1A1426-BCBC-EAAC-B78E-2028E3DBD9C0}"/>
                </a:ext>
              </a:extLst>
            </p:cNvPr>
            <p:cNvSpPr txBox="1"/>
            <p:nvPr/>
          </p:nvSpPr>
          <p:spPr>
            <a:xfrm>
              <a:off x="7301867" y="1137845"/>
              <a:ext cx="320706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solidFill>
                    <a:schemeClr val="tx1"/>
                  </a:solidFill>
                </a:rPr>
                <a:t>合理安排学习计划</a:t>
              </a:r>
            </a:p>
          </p:txBody>
        </p:sp>
      </p:grp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做好课后复习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0647103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03.保持健康习惯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健康生活习惯分享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0037725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https://d.book118.com/047156050124006046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OFFICEPLUS.TAG" val="03a12446-4040-4dad-8d54-bb681f108928"/>
</p:tagLst>
</file>

<file path=ppt/tags/tag2.xml><?xml version="1.0" encoding="utf-8"?>
<p:tagLst xmlns:p="http://schemas.openxmlformats.org/presentationml/2006/main">
  <p:tag name="OFFICEPLUS.TAG" val="7bbc12ee-40ec-489f-ab8c-4fa55cf2bf59"/>
  <p:tag name="OFFICEPLUS.TEMPLATE" val="96b9ae34-36f7-4b48-95be-77dbdbcf38eb.pptx"/>
</p:tagLst>
</file>

<file path=ppt/tags/tag3.xml><?xml version="1.0" encoding="utf-8"?>
<p:tagLst xmlns:p="http://schemas.openxmlformats.org/presentationml/2006/main">
  <p:tag name="OFFICEPLUS.OUTLINESECTION" val="7064732"/>
  <p:tag name="OFFICEPLUS.TAG" val="43779941-ebb9-4272-ab0a-451395e9a0c0"/>
</p:tagLst>
</file>

<file path=ppt/tags/tag4.xml><?xml version="1.0" encoding="utf-8"?>
<p:tagLst xmlns:p="http://schemas.openxmlformats.org/presentationml/2006/main">
  <p:tag name="OFFICEPLUS.OUTLINECONTENT" val="24741204"/>
  <p:tag name="OFFICEPLUS.TAG" val="2beb2bf3-40ba-4876-8eff-8450af69fbd8"/>
  <p:tag name="OFFICEPLUS.TEMPLATE" val="e529f402-906e-4773-ac18-b304cc3005de.pptx"/>
</p:tagLst>
</file>

<file path=ppt/tags/tag5.xml><?xml version="1.0" encoding="utf-8"?>
<p:tagLst xmlns:p="http://schemas.openxmlformats.org/presentationml/2006/main">
  <p:tag name="OFFICEPLUS.OUTLINECONTENT" val="24741205"/>
  <p:tag name="OFFICEPLUS.TAG" val="2beb2bf3-40ba-4876-8eff-8450af69fbd8"/>
  <p:tag name="OFFICEPLUS.TEMPLATE" val="4012c257-db67-4977-82a0-3287eaa62b9c.pptx"/>
</p:tagLst>
</file>

<file path=ppt/tags/tag6.xml><?xml version="1.0" encoding="utf-8"?>
<p:tagLst xmlns:p="http://schemas.openxmlformats.org/presentationml/2006/main">
  <p:tag name="OFFICEPLUS.OUTLINECONTENT" val="24741206"/>
  <p:tag name="OFFICEPLUS.TAG" val="2beb2bf3-40ba-4876-8eff-8450af69fbd8"/>
  <p:tag name="OFFICEPLUS.TEMPLATE" val="9a185f06-d028-4e42-8ae6-201525c2215f.pptx"/>
</p:tagLst>
</file>

<file path=ppt/tags/tag7.xml><?xml version="1.0" encoding="utf-8"?>
<p:tagLst xmlns:p="http://schemas.openxmlformats.org/presentationml/2006/main">
  <p:tag name="OFFICEPLUS.OUTLINESECTION" val="7064733"/>
  <p:tag name="OFFICEPLUS.TAG" val="43779941-ebb9-4272-ab0a-451395e9a0c0"/>
</p:tagLst>
</file>

<file path=ppt/tags/tag8.xml><?xml version="1.0" encoding="utf-8"?>
<p:tagLst xmlns:p="http://schemas.openxmlformats.org/presentationml/2006/main">
  <p:tag name="OFFICEPLUS.OUTLINECONTENT" val="24741207"/>
  <p:tag name="OFFICEPLUS.TAG" val="2beb2bf3-40ba-4876-8eff-8450af69fbd8"/>
  <p:tag name="OFFICEPLUS.TEMPLATE" val="997a5fd2-2211-4333-a328-8cfffe92fe75.pptx"/>
</p:tagLst>
</file>

<file path=ppt/tags/tag9.xml><?xml version="1.0" encoding="utf-8"?>
<p:tagLst xmlns:p="http://schemas.openxmlformats.org/presentationml/2006/main">
  <p:tag name="OFFICEPLUS.OUTLINECONTENT" val="24741208"/>
  <p:tag name="OFFICEPLUS.TAG" val="2beb2bf3-40ba-4876-8eff-8450af69fbd8"/>
  <p:tag name="OFFICEPLUS.TEMPLATE" val="c70471a2-5752-4055-9bfb-220941fcb7ff.pptx"/>
</p:tagLst>
</file>

<file path=ppt/tags/tag10.xml><?xml version="1.0" encoding="utf-8"?>
<p:tagLst xmlns:p="http://schemas.openxmlformats.org/presentationml/2006/main">
  <p:tag name="OFFICEPLUS.OUTLINECONTENT" val="24741209"/>
  <p:tag name="OFFICEPLUS.TAG" val="2beb2bf3-40ba-4876-8eff-8450af69fbd8"/>
  <p:tag name="OFFICEPLUS.TEMPLATE" val="3e0a5c74-195a-46f9-bebf-e6973b16a84e.pptx"/>
</p:tagLst>
</file>

<file path=ppt/tags/tag11.xml><?xml version="1.0" encoding="utf-8"?>
<p:tagLst xmlns:p="http://schemas.openxmlformats.org/presentationml/2006/main">
  <p:tag name="OFFICEPLUS.OUTLINECONTENT" val="24741210"/>
  <p:tag name="OFFICEPLUS.TAG" val="2beb2bf3-40ba-4876-8eff-8450af69fbd8"/>
  <p:tag name="OFFICEPLUS.TEMPLATE" val="bf53985f-1938-485a-a3e3-6a8e64b3a9e0.pptx"/>
</p:tagLst>
</file>

<file path=ppt/tags/tag12.xml><?xml version="1.0" encoding="utf-8"?>
<p:tagLst xmlns:p="http://schemas.openxmlformats.org/presentationml/2006/main">
  <p:tag name="OFFICEPLUS.OUTLINECONTENT" val="24741211"/>
  <p:tag name="OFFICEPLUS.TAG" val="2beb2bf3-40ba-4876-8eff-8450af69fbd8"/>
  <p:tag name="OFFICEPLUS.TEMPLATE" val="f02526dd-4e37-40f7-9b7c-d110ed3ea59e.pptx"/>
</p:tagLst>
</file>

<file path=ppt/tags/tag13.xml><?xml version="1.0" encoding="utf-8"?>
<p:tagLst xmlns:p="http://schemas.openxmlformats.org/presentationml/2006/main">
  <p:tag name="OFFICEPLUS.OUTLINESECTION" val="7064734"/>
  <p:tag name="OFFICEPLUS.TAG" val="43779941-ebb9-4272-ab0a-451395e9a0c0"/>
</p:tagLst>
</file>

<file path=ppt/tags/tag1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5F91"/>
      </a:accent1>
      <a:accent2>
        <a:srgbClr val="54B379"/>
      </a:accent2>
      <a:accent3>
        <a:srgbClr val="648B00"/>
      </a:accent3>
      <a:accent4>
        <a:srgbClr val="BEC932"/>
      </a:accent4>
      <a:accent5>
        <a:srgbClr val="247D2E"/>
      </a:accent5>
      <a:accent6>
        <a:srgbClr val="92C100"/>
      </a:accent6>
      <a:hlink>
        <a:srgbClr val="4472C4"/>
      </a:hlink>
      <a:folHlink>
        <a:srgbClr val="BFBFBF"/>
      </a:folHlink>
    </a:clrScheme>
    <a:fontScheme name="OfficePLU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PLUS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初中生涯的成长之路</vt:lpstr>
      <vt:lpstr>PowerPoint Presentation</vt:lpstr>
      <vt:lpstr>01.初中生活的基本情况</vt:lpstr>
      <vt:lpstr>初中与小学的差异</vt:lpstr>
      <vt:lpstr>初中生活的新变化</vt:lpstr>
      <vt:lpstr>初中生活的自由与独立</vt:lpstr>
      <vt:lpstr>02.如何有效地学习</vt:lpstr>
      <vt:lpstr>确定学习目标</vt:lpstr>
      <vt:lpstr>明确学习动机</vt:lpstr>
      <vt:lpstr>制定学习计划</vt:lpstr>
      <vt:lpstr>提高学习效率</vt:lpstr>
      <vt:lpstr>做好课后复习</vt:lpstr>
      <vt:lpstr>03.保持健康习惯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2024-09-21T20:42:49.515</cp:lastPrinted>
  <dcterms:created xsi:type="dcterms:W3CDTF">2024-09-21T12:42:49Z</dcterms:created>
  <dcterms:modified xsi:type="dcterms:W3CDTF">2024-09-21T12:42:52Z</dcterms:modified>
</cp:coreProperties>
</file>