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F6B9B-30E8-41E3-91D0-6655ACAF6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53A1D-13B4-45BB-89A1-BA7A8AF4F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8FBD8-FBE1-4DF4-9014-1E703B6ED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16AFE-33E0-49A5-AAB6-625AB2F4A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3BA39-F7D6-4561-B600-4B4D0163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57D47E-F2AC-4C7D-856B-26E0DA328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DDF64-12E9-4F5A-B917-C6FF0660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1BCF5-7C8F-4616-A4FE-17A7B8AA6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8A385-32B9-452A-AF95-B854DFC50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B98A7-58D8-42B5-B8CB-D75156278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B5B58-4FD2-43FC-972E-83AE6ED47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955" r:id="rId2"/>
    <p:sldLayoutId id="2147486956" r:id="rId3"/>
    <p:sldLayoutId id="2147486957" r:id="rId4"/>
    <p:sldLayoutId id="2147486958" r:id="rId5"/>
    <p:sldLayoutId id="2147486959" r:id="rId6"/>
    <p:sldLayoutId id="2147486960" r:id="rId7"/>
    <p:sldLayoutId id="2147486961" r:id="rId8"/>
    <p:sldLayoutId id="2147486962" r:id="rId9"/>
    <p:sldLayoutId id="2147486963" r:id="rId10"/>
    <p:sldLayoutId id="21474869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60144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公共数据治理规范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公共数据治理概述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公共数据治理规范的核心要素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公共数据治理规范的具体要求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公共数据治理规范的实施与监督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公共数据治理规范与其他法规的关系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公共数据治理概述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数据返还的意义</a:t>
            </a:r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提高数据质量：通过返还数据，可以及时发现并纠正数据错误，提高数据质量。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促进数据共享：数据返还可以促进不同部门之间的数据共享，提高数据利用效率。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保障数据安全：数据返还可以确保数据的安全性和完整性，防止数据泄露和滥用。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提高数据透明度：数据返还可以提高数据的透明度，让公众了解数据的来源和使用情况。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数据返还的必要性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数据安全：确保数据在传输和存储过程中的安全性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数据完整性：保证数据的完整性和准确性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数据隐私：保护个人隐私和数据安全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数据共享：促进数据共享和利用，提高数据价值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数据返还的挑战</a:t>
            </a:r>
            <a:endParaRPr lang="zh-CN" altLang="en-US"/>
          </a:p>
        </p:txBody>
      </p:sp>
      <p:sp>
        <p:nvSpPr>
          <p:cNvPr id="104906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数据安全：确保数据在返还过程中的安全性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数据共享：协调不同部门和机构之间的数据共享和返还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数据隐私：保护个人隐私和数据隐私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数据质量：保证返还数据的准确性和完整性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公共数据治理规范的核心要素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数据返还的流程</a:t>
            </a:r>
            <a:endParaRPr lang="zh-CN" altLang="en-US"/>
          </a:p>
        </p:txBody>
      </p:sp>
      <p:sp>
        <p:nvSpPr>
          <p:cNvPr id="1049204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8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数据收集：从各个部门和机构收集数据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4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数据清洗：对数据进行清洗，去除重复、错误和不完整的数据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0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数据整合：将清洗后的数据整合到一个统一的数据库中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数据分析：对数据进行分析，提取有价值的信息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数据返还：将分析后的数据返还给相关部门和机构，供其使用和决策参考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数据返还的标准</a:t>
            </a:r>
            <a:endParaRPr lang="zh-CN" altLang="en-US"/>
          </a:p>
        </p:txBody>
      </p:sp>
      <p:sp>
        <p:nvSpPr>
          <p:cNvPr id="104926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7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数据完整性：确保返还的数据完整、准确、无遗漏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数据安全性：确保返还的数据安全、无泄露风险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数据时效性：确保返还的数据及时、有效、无过时信息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数据质量：确保返还的数据质量高、无错误、无重复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数据格式：确保返还的数据格式统一、规范、易于处理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数据使用：确保返还的数据合法、合规、无侵权风险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数据返还的监管机制</a:t>
            </a:r>
            <a:endParaRPr lang="zh-CN" altLang="en-US"/>
          </a:p>
        </p:txBody>
      </p:sp>
      <p:sp>
        <p:nvSpPr>
          <p:cNvPr id="104933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监管机构：明确监管机构的职责和权限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监管方式：制定具体的监管措施和手段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监管内容：包括数据返还的流程、标准、时限等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监管效果：对监管效果进行评估和改进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公共数据治理规范的具体要求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https://d.book118.com/047160144062006052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公共数据治理规范</vt:lpstr>
      <vt:lpstr>目录</vt:lpstr>
      <vt:lpstr>单击添加章节标题</vt:lpstr>
      <vt:lpstr>公共数据治理概述</vt:lpstr>
      <vt:lpstr>数据返还的意义</vt:lpstr>
      <vt:lpstr>数据返还的必要性</vt:lpstr>
      <vt:lpstr>数据返还的挑战</vt:lpstr>
      <vt:lpstr>公共数据治理规范的核心要素</vt:lpstr>
      <vt:lpstr>数据返还的流程</vt:lpstr>
      <vt:lpstr>数据返还的标准</vt:lpstr>
      <vt:lpstr>数据返还的监管机制</vt:lpstr>
      <vt:lpstr>公共数据治理规范的具体要求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2024-09-25T21:57:37.591</cp:lastPrinted>
  <dcterms:created xsi:type="dcterms:W3CDTF">2024-09-25T13:57:37Z</dcterms:created>
  <dcterms:modified xsi:type="dcterms:W3CDTF">2024-09-25T13:57:39Z</dcterms:modified>
</cp:coreProperties>
</file>