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E236B-2EBA-43D6-91A1-8CEA1FBDC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CFEA1-9B45-48E0-BC81-09975111C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19B2A-1449-4A44-BE65-E8C46B8DF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F902A-DEFD-40E4-B89E-51CE65001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2DC8AD-E10F-4A31-BB23-FD5B992E6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00B1FB-8E15-4401-994D-611087A64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E591E4-4728-4D10-82FB-8AA036F4B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CFE9D-AB10-47AA-AB12-EEDF5A11D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0DD56-DD0B-4FBE-AB0C-5E1980492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F2F69-AE94-4EF4-B531-9D56B39FC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BD45E-7B43-4EF3-97E6-AC9BD0758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610620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家具租赁商业计划书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9938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92840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营销策略与推广计划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运营管理与团队建设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财务预测与投资回报分析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风险应对措施与未来发展规划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项目背景与市场分析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随着人们对生活品质和居住环境的要求不断提高，家具租赁行业逐渐发展壮大。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以短期租赁为主，满足消费者临时或短期需求，如搬家、装修、活动等。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包括家具生产、租赁平台运营、物流配送、回收处理等环节。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家具租赁行业概述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市场需求与发展趋势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随着城市化进程加速和人口流动性增加，家具租赁市场需求不断增长。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个性化定制、智能化管理、绿色环保等成为行业发展趋势。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主要包括年轻人、租房者、短期居住者、活动组织者等。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注重性价比、便利性、个性化、环保性等方面的需求。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目标客户群体及需求特点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需求特点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产品与服务设计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针对不同客户群体，如个人、家庭、企业等，提供不同类型和风格的家具租赁产品。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743" r="1174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375" r="19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提供多种家具类型，如客厅家具、卧室家具、餐厅家具等，以满足不同客户的需求。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多样化产品选择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根据市场趋势和客户需求，定期更新和升级家具租赁产品线，保持竞争力。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定期更新与升级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家具租赁产品线规划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根据客户的需求和喜好，提供个性化的家具定制服务，打造独特的家居风格。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灵活定制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提供多种定制选项，如颜色、材质、尺寸等，让客户能够自由选择和搭配。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专业设计师团队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组建专业的设计师团队，为客户提供专业的设计和咨询服务，确保定制效果符合客户需求。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定制化服务设计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提供备用家具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在客户家具损坏或需要维修时，提供备用家具，确保客户正常使用。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定期回访与维护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定期对客户进行回访，了解产品使用情况，及时发现并解决问题，提高客户满意度。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建立完善的售后服务体系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包括售后咨询、维修、保养等服务，确保客户在使用过程中遇到问题能够得到及时解决。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售后服务体系建立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营销策略与推广计划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利用社交媒体、电商平台、专业家居租赁网站等线上平台进行推广，吸引潜在客户。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与家居卖场、装修公司、设计师等合作，进行联合推广和展示，扩大品牌知名度。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线上线下营销渠道整合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明确品牌形象和定位，突出家具租赁的便捷、时尚和环保特点。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通过广告、公关活动、口碑营销等多种方式，提高品牌知名度和美誉度。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统一品牌视觉识别系统，包括标志、色调、字体等，塑造专业、时尚的品牌形象。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品牌建设与传播策略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https://d.book118.com/047161062014006034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2024-09-07T19:45:01.962</cp:lastPrinted>
  <dcterms:created xsi:type="dcterms:W3CDTF">2024-09-07T11:45:01Z</dcterms:created>
  <dcterms:modified xsi:type="dcterms:W3CDTF">2024-09-07T11:45:04Z</dcterms:modified>
</cp:coreProperties>
</file>