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E8CC0B-435C-4B7C-B8E5-2C7480D7C9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8D27F7-9BA2-4865-9DBC-4B1E4B9932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6C3163-0958-4AD1-B6FA-DA84F75CA6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F397CC-0D81-4D27-9FC9-EED1E2E924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96DACE-0FA2-4530-9E1A-ED377506AF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362736-1910-4FDE-BA51-94CED0D22D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465E42-2CF2-4571-B52B-147A0C232A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D5D419-3F07-4952-8DF4-75CDA69AF2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CC80AC-114C-451B-9796-9547F0CC34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5AB8BE-6377-44F4-A5F4-1338380CC8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4839F0-7A29-465D-988B-97889811C4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6404314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急性胰腺炎PBL查房护理课件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急性胰腺炎概述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PBL查房护理方案</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急性胰腺炎并发症的预防与护理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急性胰腺炎患者的营养支持与饮食护理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急性胰腺炎患者的心理护理与康复指导</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急性胰腺炎PBL查房护理实践与案例分析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急性胰腺炎概述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分类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急性胰腺炎是胰腺因胰蛋白酶的自身消化作用而引起的疾病，常伴随其他脏器功能改变。</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急性胰腺炎可以根据病情轻重分为轻症急性胰腺炎和重症急性胰腺炎，其中重症急性胰腺炎病情危重，并发症多，病死率高。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急性胰腺炎的常见病因包括胆道疾病、酗酒、暴饮暴食、高脂血症等。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病理生理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急性胰腺炎发生时，胰酶在胰腺内被激活，导致胰腺组织自身消化，产生水肿、出血、坏死等病变，同时可引起全身炎症反应综合征，导致多器官功能衰竭。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188" r="211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118" b="1011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急性胰腺炎的典型症状包括腹痛、恶心、呕吐、发热等，严重时可出现低血压、呼吸困难、意识障碍等。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根据临床表现、实验室检查（如血尿淀粉酶升高）和影像学检查（如腹部超声、CT等），综合判断是否符合急性胰腺炎的诊断标准。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诊断标准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临床表现</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PBL查房护理方案</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控制疼痛</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预防并发症</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提高患者生活质量</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促进康复</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护理目标</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通过护理干预，提高患者的生活质量。</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采取一系列预防措施，降低并发症的发生率。</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通过适当的护理措施，有效缓解患者的疼痛感。</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为患者提供全面的护理，促进其尽快康复。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144" r="20144"/>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861" r="1886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护理评估</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评估患者的疼痛程度，了解疼痛的性质和特点。</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全面了解患者的病情状况，包括胰腺炎的严重程度、并发症等。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评估患者的心理状态，了解其情绪和认知情况。</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评估患者的康复进展，了解其功能恢复情况。</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疼痛评估</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病情评估</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心理评估</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康复评估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https://d.book118.com/047164043140006032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2024-09-05T18:26:58.322</cp:lastPrinted>
  <dcterms:created xsi:type="dcterms:W3CDTF">2024-09-05T10:26:58Z</dcterms:created>
  <dcterms:modified xsi:type="dcterms:W3CDTF">2024-09-05T10:27:00Z</dcterms:modified>
</cp:coreProperties>
</file>