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A9D6659-0FB2-41DD-9407-55BE6D711C1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B6AF4-8667-4991-B4F5-2479295C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9486B-968A-4629-B9F3-1A3C8544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9471D-1A7B-444D-A797-35D2EC6BB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E7A18-7988-4C1C-A4FB-B36C5E7CA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02FAD-BDB8-4860-ADAD-60BDFBC0C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0480A-0344-4558-8DB5-D6894DD28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62DBC7-7A58-4FFD-A3A8-8BD22BDA5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173D3-6984-44BE-9AF0-C0C15355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59B50-33E2-407C-B049-9A9A44AEF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99D8F-6DCB-46B7-9D8B-66C6DBABB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39D85-E356-411B-B6E1-1A9FF09AA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37C6448-EA72-4740-8419-82225B91706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3E72016-82BC-4121-BFA9-9B8035F4F0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650010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2021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年带状疱疹查房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疱疹病毒介绍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带状疱疹的诊断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带状疱疹的治疗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带状疱疹的并发症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带状疱疹的预防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带状疱疹的护理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带状疱疹的预后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疱疹病毒介绍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什么是疱疹病毒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疱疹病毒是一类感染人类的病毒，分为单纯疱疹病毒类型一和类型二。带状疱疹则是由单纯疱疹病毒类型三引起的。这些病毒可以通过接触感染者的皮肤或黏膜、性接触传播、口服感染等途径传播给他人。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疱疹病毒是一种常见的病毒感染，对人类健康造成威胁。了解疱疹病毒的传播途径、病理生理和临床表现，有助于预防和治疗相关疾病。带状疱疹作为疱疹病毒的一种表现形式，需要及时干预和治疗，以减轻患者的痛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带状疱疹的诊断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临床症状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带状疱疹常见的临床症状包括皮肤上的疱疹疹痂、神经痛以及疱疹疹疮。这些症状常常出现在特定的皮肤区域，伴随着疼痛和不适，可影响患者的生活质量。及时诊断和治疗对于缓解症状和预防并发症至关重要。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CT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CT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扫描可以帮助观察内部组织结构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常用于排除其他疾病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射线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X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射线可用于检测骨骼损伤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在特定情况下有辅助诊断作用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影像学检查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MRI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MRI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可以显示神经系统损伤情况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有助于确定病变范围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31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32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33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34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带状疱疹的诊断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带状疱疹是由水痘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-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带状疱疹病毒引起的急性传染病。临床上常见于老年人及免疫功能低下患者，表现为皮疹伴随神经痛。及时的临床诊断和鉴别诊断对于治疗和预防并发症至关重要。影像学检查和实验室检查是辅助诊断的重要手段，能帮助医生明确病情并制定合理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带状疱疹的治疗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药物治疗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药物治疗是带状疱疹治疗的重要手段之一。常用的药物包括抗病毒药物、镇痛药物和抗炎药物，通过调节病毒复制、减轻疼痛和消炎来达到治疗效果。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针灸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通过针刺和灸疗调节气血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推拿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运用手法推拿穴位，调理气血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中医药治疗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中药煎剂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采用中药熬制的药剂进行治疗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1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42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43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44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带状疱疹是一种常见的病毒感染性皮肤病，治疗过程中综合运用药物、物理治疗、中医药治疗和康复治疗等方法能够获得更好的疗效。患者在治疗过程中需密切配合医生的指导，注意休息，保持心情舒畅，加强营养，有助于痊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带状疱疹的并发症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0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1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2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3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4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5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6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8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脑膜炎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脑膜受炎症影响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可能导致颅内压升高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1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脑炎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脑组织受炎症影响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可能导致神经系统症状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4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其他神经系统并发症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影响神经传导功能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可能导致神经系统疾病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神经系统并发症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8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中风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病情严重会引发中风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可能导致危及生命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0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21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其他并发症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带状疱疹还可能引发肌肉瘫痪、眼部并发症以及免疫系统抑制。这些并发症会严重影响患者的生活质量，需要及时干预和治疗。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4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https://d.book118.com/047165001032006054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2021年带状疱疹查房</vt:lpstr>
      <vt:lpstr>目录</vt:lpstr>
      <vt:lpstr>第一章 疱疹病毒介绍</vt:lpstr>
      <vt:lpstr> </vt:lpstr>
      <vt:lpstr>总结</vt:lpstr>
      <vt:lpstr>第2章 带状疱疹的诊断</vt:lpstr>
      <vt:lpstr> </vt:lpstr>
      <vt:lpstr>影像学检查</vt:lpstr>
      <vt:lpstr>带状疱疹的诊断</vt:lpstr>
      <vt:lpstr>第3章 带状疱疹的治疗</vt:lpstr>
      <vt:lpstr> </vt:lpstr>
      <vt:lpstr>中医药治疗</vt:lpstr>
      <vt:lpstr>总结</vt:lpstr>
      <vt:lpstr>第4章 带状疱疹的并发症</vt:lpstr>
      <vt:lpstr>神经系统并发症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2024-09-28T09:37:28.743</cp:lastPrinted>
  <dcterms:created xsi:type="dcterms:W3CDTF">2024-09-28T01:37:28Z</dcterms:created>
  <dcterms:modified xsi:type="dcterms:W3CDTF">2024-09-28T01:37:31Z</dcterms:modified>
</cp:coreProperties>
</file>