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B912510-943D-48C3-8024-0C538F2DEFE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9E8D6-50FF-4AA4-8B2E-F9482BA22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B69F2-6220-4A05-95FC-B31E1DC17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4A9D0-1863-4704-BE24-A0C613287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7CCF5-F82D-4AA0-917D-6A2245557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011AC8-6207-4E96-BFE6-D7DB9D400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DFB81E-8C40-4942-A0CE-D75D412EC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0FF0C6-58B4-4373-A7ED-3FE908D42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CF321-2A50-4190-9BD5-A22C45DDD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6A33A7-B96B-48DE-A2AE-D1EFB2984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8133A-2708-4179-A280-C8EBF35B1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34404-E1F1-47A8-A5B1-F8B47ECA6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A2BAE87-BAD0-42F1-A187-187C6043EAC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370FC92-F71B-4A87-91B3-7EB046BF260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165145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安全生产宣传教育培训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安全生产宣传教育培训简介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安全宣传教育培训计划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安全设备使用与维护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事故应急处理与应对策略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安全生产监督与评估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安全生产宣传教育培训总结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安全生产宣传教育培训简介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安全生产意义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安全生产对企业发展至关重要，是企业的生命线。保障员工生命安全与健康，提高员工的安全意识和技能非常重要。安全生产需要全员参与，只有大家形成齐抓共管的局面，才能确保安全生产的顺利进行。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安全生产法律法规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依法经营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安全生产法规的重要性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行业特性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不同行业的安全生产法规要求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监管机构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安全生产法规的执行与监督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安全生产风险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岗位分类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不同岗位的安全生产风险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安全生产事故的后果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如何预防和应对安全生产风险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员工个人安全生产责任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遵守规章制度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配合安全检查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如何建立健全的安全生产责任体系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信息发布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安全生产责任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企业安全生产责任的界定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明确责任范围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建立安全管理制度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生产宣传教育培训是企业发展的基石，必须时刻重视并持续推进。法律法规的遵守和风险的预防是关键，安全责任的落实至关重要。通过全员参与，建立健全的管理体系，确保安全生产工作取得长期稳定的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安全宣传教育培训计划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安全宣传活动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包括演讲、宣传栏、安全月活动等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不同形式的安全宣传活动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针对不同人群制定针对性宣传内容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如何设计有效的安全宣传内容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通过反馈和数据统计持续优化宣传效果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安全宣传活动的评估和改进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安全教育课程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安全教育培训内容应根据不同岗位的风险特点制定，培训方式包括在线学习、实地演练等，评估与跟踪效果可通过考试成绩和实际执行情况来实现。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确保员工了解企业安全政策和流程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制定企业安全培训计划的重要性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根据实际效果定期更新培训内容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如何持续改进安全培训计划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合理安排培训内容和时间，不影响工作进程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安全培训计划的内容与时间安排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安全意识培训的方法与技巧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采用案例分析等真实情景教学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借助多媒体手段进行教育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培养员工主动报警意识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安全意识提高对企业的意义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减少工作事故的发生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提升员工工作积极性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形成良好的企业安全文化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安全意识提高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如何提高员工的安全意识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定期开展安全意识培训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设立安全奖励机制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强化事故案例学习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安全设备使用与维护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安全设备介绍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设备是保障员工生命安全的重要工具。常用安全设备包括头盔、安全带等，它们的功能是在工作中提供额外的保护。正确选择适合的安全设备可以有效预防意外事故，确保工作安全进行。使用安全设备时，要注意遵守使用说明，保持设备完好，及时更换损坏的设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安全设备维护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清洁设备表面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日常维护方法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定期检查设备完整性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定期维护与检修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如何应对设备故障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安全设备故障处理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维护培训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日常清洁维护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使用技能培训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作业时注意事项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应急情况处理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安全设备培训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正确使用培训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如何正确穿戴安全带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怎样正确佩戴头盔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安全设备管理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谁负责安全设备的运营管理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管理责任人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安全设备管理对于工作安全的重要性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重要性和作用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安全设备的领取和归还流程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管理流程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设备的使用与维护是安全生产工作中至关重要的一环。只有严格遵守安全规范，并保持设备的完好和有效使用，才能有效预防和减少工作中的伤害事故。同时，通过安全设备的正确使用、维护培训，可以提高员工的安全意识和应急处理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https://d.book118.com/047165145011006055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130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安全生产宣传教育培训</vt:lpstr>
      <vt:lpstr>目录</vt:lpstr>
      <vt:lpstr>第1章 安全生产宣传教育培训简介</vt:lpstr>
      <vt:lpstr> </vt:lpstr>
      <vt:lpstr>安全生产法律法规</vt:lpstr>
      <vt:lpstr>安全生产风险</vt:lpstr>
      <vt:lpstr>安全生产责任</vt:lpstr>
      <vt:lpstr>总结</vt:lpstr>
      <vt:lpstr>第2章 安全宣传教育培训计划</vt:lpstr>
      <vt:lpstr>安全宣传活动</vt:lpstr>
      <vt:lpstr> </vt:lpstr>
      <vt:lpstr>安全培训计划</vt:lpstr>
      <vt:lpstr>安全意识提高</vt:lpstr>
      <vt:lpstr>第3章 安全设备使用与维护</vt:lpstr>
      <vt:lpstr> </vt:lpstr>
      <vt:lpstr>安全设备维护</vt:lpstr>
      <vt:lpstr>安全设备培训</vt:lpstr>
      <vt:lpstr>安全设备管理</vt:lpstr>
      <vt:lpstr>结尾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2024-09-29T14:41:57.942</cp:lastPrinted>
  <dcterms:created xsi:type="dcterms:W3CDTF">2024-09-29T06:41:57Z</dcterms:created>
  <dcterms:modified xsi:type="dcterms:W3CDTF">2024-09-29T06:41:59Z</dcterms:modified>
</cp:coreProperties>
</file>