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ACC2AF-AE06-4C2A-8494-79E01E4640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C7611F-42C7-4871-8F9A-68A2DC8A9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0A657D8-50A0-418F-96AF-408F18A23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5B0BEC-0761-442F-B449-ECF9AFC6C0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8F1F59-DA35-4343-9EB9-83E5742775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0B89FE-1D6A-49F5-8562-D9D60E4C78B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3490B5-44C5-4311-A573-E5D8428239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50FC01-32FF-48C1-B7FA-99BDCFC2E8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968792-BC76-4573-ADD5-CD6B9B5971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ED9778-5841-4ABF-A9D8-202A96D17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8CD75F-FEAB-4657-A474-905683DC2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651630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《志愿者礼仪培训》ppt课件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志愿者礼仪概述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志愿者基本礼仪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志愿者服务礼仪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志愿者社交礼仪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志愿者礼仪培训的意义与价值</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志愿者礼仪概述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志愿者礼仪</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志愿者在服务过程中展现的礼貌和礼节，包括言谈举止、仪态仪表等方面的规范。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志愿者礼仪的核心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尊重、友善、得体、积极。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志愿者礼仪的定义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良好的志愿者礼仪能够展现志愿者的专业形象，增强服务对象的信任感。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提升志愿者形象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促进沟通与合作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传递正能量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542" r="15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志愿者礼仪有助于建立良好的沟通氛围，促进志愿者与服务对象之间的合作。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志愿者礼仪能够传递友善、积极的态度，为社会注入正能量。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志愿者礼仪的重要性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志愿者礼仪起源于古代的礼节，随着社会的发展而不断完善。</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历史回顾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现代志愿者礼仪更加注重人性化、多元化和国际化。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发展趋势</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了解志愿者礼仪的历史与发展有助于志愿者更好地把握现代礼仪规范，提升服务水平。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实践意义</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志愿者礼仪的历史与发展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志愿者基本礼仪</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15" r="3121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26" r="3182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志愿者在言谈中应使用礼貌用语，避免使用粗俗或不适当的言语，同时要保持语速适中，表达清晰。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言谈</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志愿者在举止方面要表现出谦虚、尊重和友善的态度，避免做出不适当的肢体语言或动作。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举止</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言谈举止的礼仪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志愿者应穿着整洁、得体的服装，根据场合选择合适的服饰，以表达对活动和参与者的尊重。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志愿者在打扮时要考虑自己的形象与活动主题的协调性，不应过于张扬或过于随便。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着装打扮的礼仪</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打扮</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着装</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906" r="23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仪态</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志愿者要保持良好的仪态，包括站姿、坐姿和行走姿势等，展现出自信、端庄和大方的形象。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表情</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志愿者要保持自然、友善的表情，展现出关心和热情的态度，同时要注意避免出现不适当的表情。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仪态的礼仪</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志愿者在与人见面时要主动问候，热情握手或行鞠躬礼，并相互介绍。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见面</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志愿者在活动结束或与人告别时要礼貌道别，并表达感谢和祝福之意。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告别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见面与告别的礼仪</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通讯工具使用礼仪</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电话</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志愿者在使用电话时要注意语气、语调和措辞，尽量简洁明了地传达信息，同时要避免在公共场合大声喧哗。</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电子邮件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志愿者在发送电子邮件时要使用正式的语言和格式，避免使用过于随意或口语化的表达方式，同时要注意收件人的文化背景和语言习惯。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志愿者服务礼仪</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505" r="2450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志愿者在服务过程中应保持热情友好的态度，积极主动地与他人交流，展现出良好的亲和力。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热情友好</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志愿者需要耐心倾听服务对象的需求，并细致地为他们提供帮助和指导，确保服务对象得到满意的解答。</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耐心细致</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志愿者在服务过程中要尊重服务对象的隐私，不泄露他们的个人信息，保护他们的合法权益。</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尊重隐私</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志愿者应遵守诚信原则，不虚假宣传，不夸大其词，确保提供真实可靠的服务。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诚实守信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服务态度的礼仪</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https://d.book118.com/047165163030006041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2024-09-13T21:11:08.860</cp:lastPrinted>
  <dcterms:created xsi:type="dcterms:W3CDTF">2024-09-13T13:11:08Z</dcterms:created>
  <dcterms:modified xsi:type="dcterms:W3CDTF">2024-09-13T13:11:10Z</dcterms:modified>
</cp:coreProperties>
</file>