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CAD85-8C20-4409-A3F9-514B3216B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397CC-A6B0-428A-8268-FBA839691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EE3FA5-820D-47FB-9662-D4738FB06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A3A73E-8A5B-46F1-94D5-863752B7A2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5CD0F3-D765-4852-9149-DADDA446DC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674973-C047-44A3-8074-2C5833B707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5D7FA0-E764-4DA5-8B8D-1B55BBFCCE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B3ACF-1498-4BAC-BCFD-1637D9F4F4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CDA83-744F-4D9C-9A4D-147E7F83C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7D9A0-407E-4D02-9CC8-55E1675C7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E2B89-10B4-4DC3-894C-756E4D523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6601512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战略思维与企业变革管理的关系研究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战略思维概述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企业变革管理概述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战略思维与企业变革管理的关系</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战略思维在企业变革管理中的应用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案例分析：成功企业的战略思维与变革管理实践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全球化背景下的企业战略变革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随着全球化的深入发展，企业面临的市场环境和竞争态势日益复杂多变，战略思维和企业变革管理的重要性日益凸显。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企业变革管理的现实意义</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企业变革管理是企业应对外部环境变化、提升内部运营效率、实现可持续发展的关键手段，对于提升企业竞争力和市场地位具有重要意义。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战略思维对企业变革管理的指导作用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战略思维能够帮助企业高层管理者在复杂多变的市场环境中洞察先机、把握趋势，为企业变革管理提供方向指引和策略支持。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本研究旨在探讨战略思维与企业变革管理的关系，揭示战略思维对企业变革管理的影响机制，为企业提升变革管理能力和应对市场挑战提供理论支持和实践指导。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研究问题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本研究将围绕以下几个问题展开探讨：战略思维的内涵与特征是什么？企业变革管理的过程与影响因素有哪些？战略思维如何影响企业变革管理的决策与实施？如何通过培养战略思维提升企业变革管理能力？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文献综述、案例分析和问卷调查等方法，对战略思维与企业变革管理的关系进行深入研究。其中，文献综述将梳理国内外相关研究成果，为本研究提供理论支撑；案例分析将选取具有代表性的企业案例，深入剖析战略思维在企业变革管理中的实际应用；问卷调查将针对企业高层管理者进行大规模调查，收集第一手数据资料。</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本研究将聚焦于企业战略层面的变革管理，重点探讨战略思维对企业战略制定、战略实施和战略评估等环节的影响。同时，本研究还将涉及企业组织、文化、人力资源等方面的变革管理实践。</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战略思维概述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全局性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战略思维强调从全局角度出发，综合考虑企业内外部环境的各种因素，确保企业战略与整体发展目标相一致。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战略思维鼓励企业领导者突破传统思维模式，勇于尝试新的商业模式、技术手段和管理方法，以应对不断变化的市场环境。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前瞻性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战略思维要求企业领导者具备前瞻性和远见卓识，能够预测未来市场、技术和竞争环境的变化，从而制定相应的战略。</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 r="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在快速变化的市场环境中，具备战略思维的企业领导者能够迅速应对不确定性，抓住机遇并规避风险。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应对不确定性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通过制定具有前瞻性和创新性的战略，企业能够在激烈的市场竞争中脱颖而出，实现可持续发展。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提升竞争力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战略思维有助于企业领导者洞察变革的必要性和方向，从而推动企业实现转型升级和跨越式发展。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促进企业变革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449" r="2444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通过不断学习和实践，积累丰富的行业知识和经验，培养对市场、技术和竞争环境的敏锐洞察力。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学习与实践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积极关注国内外市场动态、政策法规变化以及新兴技术发展，拓宽视野并不断更新知识结构。</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拓宽视野</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通过参加创新思维训练课程、参与行业交流等方式，提高创新思维和解决问题的能力。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创新思维训练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定期对企业战略进行反思和总结，及时调整和优化战略方案，确保企业战略与市场环境和企业发展目标相适应。</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反思与总结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战略思维的培养与提升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企业变革管理概述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企业变革定义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企业变革是指企业在经营过程中，为了适应内外部环境的变化，对组织结构、业务流程、企业文化等方面进行有计划、有目的的调整和创新。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企业变革类型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企业变革可分为渐进式变革和激进式变革两种类型。渐进式变革是在现有基础上逐步改进和完善，而激进式变革则是突破现有框架，进行全面、深刻的变革。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企业变革的定义与类型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适应市场变化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随着市场竞争的加剧和消费者需求的变化，企业必须不断调整自身以适应市场变化，保持竞争优势。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推动创新发展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企业变革能够激发企业内部的创新活力，推动企业不断开发新产品、新技术和新市场。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提高运营效率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通过变革管理，企业可以优化组织结构、改进业务流程，从而提高运营效率，降低成本。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企业变革的必要性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00" r="26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变革管理过程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企业变革管理通常包括识别变革需求、制定变革计划、实施变革措施和评估变革效果四个主要步骤。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变革管理方法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常见的企业变革管理方法包括组织发展、流程再造、企业文化建设等。这些方法旨在通过改变组织结构、优化业务流程和塑造企业文化等方式推动企业变革。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企业变革管理的过程与方法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https://d.book118.com/047166015121006035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2024-09-10T04:22:44.315</cp:lastPrinted>
  <dcterms:created xsi:type="dcterms:W3CDTF">2024-09-09T20:22:44Z</dcterms:created>
  <dcterms:modified xsi:type="dcterms:W3CDTF">2024-09-09T20:22:46Z</dcterms:modified>
</cp:coreProperties>
</file>