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17388-4626-4F5C-A8D0-104BE8DF4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1C31E-1DD9-4CF7-80F2-7F42667D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AB4B9-C4D1-4A92-8C40-91EA0686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87D18-6C45-424F-9EA5-7ED49F296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B2292-EFC6-49CC-8267-F811E321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F4A26-C3CD-4832-AA25-9D3BA751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F96B1-F0FF-4A3E-91A0-C7EA9730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85C7E-CC22-4F29-AA2F-4F58843A7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46882-F348-4343-B50B-FAE37AB1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01D91-A3F6-4C4B-A9EB-EE76625C6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EDDB1-3E94-4871-A9EA-787002C5A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6604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物流和运输行业中的风险管理案例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物流和运输行业概述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提高物流和运输行业的风险管理水平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随着全球化和电子商务的快速发展，物流和运输行业面临的风险日益复杂和多样化。通过加强风险管理，企业可以更好地应对不确定性，保障业务连续性和稳定性。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有效的风险管理有助于企业识别、评估和应对潜在风险，从而避免或减少损失，提升经营绩效和竞争力，实现可持续发展。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本报告将重点分析物流和运输行业中具有代表性的风险管理案例，包括风险识别、评估、应对和监控等方面。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通过案例研究，总结并分享行业内在风险管理方面的最佳实践，为其他企业提供借鉴和参考。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行业最佳实践分享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结合当前行业发展趋势和风险管理挑战，展望未来物流和运输行业风险管理的发展方向和趋势。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未来趋势展望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物流和运输行业概述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66" r="47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71" b="29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随着全球化和电子商务的快速发展，物流和运输行业规模不断扩大，增长速度加快。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物联网、大数据、人工智能等新技术在物流和运输行业的应用日益广泛，推动行业向智能化、自动化方向发展。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绿色物流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环保意识的提高促使物流和运输行业向更加绿色、可持续的方向发展，如使用清洁能源、减少包装浪费等。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自然灾害、政治动荡、疫情等不可预测事件可能导致供应链中断，影响物流和运输的正常进行。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激烈的市场竞争可能导致价格战、服务质量下降等问题，影响行业的健康发展。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随着物流和运输行业数字化程度的提高，网络攻击和数据泄露等信息安全风险也随之增加。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交通事故是物流和运输行业面临的主要风险之一，可能导致人员伤亡、货物损失和延误等问题。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识别供应链中的潜在中断风险，包括供应商破产、自然灾害、政治不稳定等。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评估中断风险对业务的影响程度和可能性，以及恢复供应链所需的资源和时间。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制定应急计划，寻找备选供应商，建立库存缓冲，实施多元化采购策略。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持续监控供应链中断风险，定期评估和调整风险管理策略。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案例一：供应链中断风险管理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识别可能导致运输延误的因素，如交通拥堵、恶劣天气、设备故障等。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评估延误风险对业务的影响，包括交货时间延迟、客户满意度下降等。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优化运输路线，提高运输效率；使用先进的物流技术，如实时跟踪和预测分析；与可靠的运输合作伙伴建立长期合作关系。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持续监控运输过程，及时应对延误风险；分析历史数据，不断改进运输计划和风险管理策略。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案例二：运输延误风险管理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案例三：货物损坏风险管理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识别可能导致货物损坏的因素，如不当包装、粗暴搬运、运输过程中的振动和冲击等。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评估货物损坏风险对业务的影响，包括客户退货、赔偿成本增加等。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制定严格的包装标准，确保货物在运输过程中不受损坏；培训员工正确搬运货物；选择经验丰富的运输服务提供商。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定期检查货物状况，及时发现并处理损坏问题；分析损坏原因，不断改进包装和运输流程。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识别可能导致合同违约的因素，如合同条款不清晰、双方沟通不畅、市场变化等。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制定明确的合同条款，明确双方的权利和义务；建立有效的沟通机制，确保双方及时、准确地了解合同执行情况；采取适当的法律手段，维护自身权益。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持续监控合同履行情况，及时发现并处理违约问题；总结经验教训，不断完善合同条款和风险管理策略。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评估合同违约风险对业务的影响，包括法律纠纷、经济损失等。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案例四：合同违约风险管理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https://d.book118.com/047166043003006040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2024-09-12T04:24:34.241</cp:lastPrinted>
  <dcterms:created xsi:type="dcterms:W3CDTF">2024-09-11T20:24:34Z</dcterms:created>
  <dcterms:modified xsi:type="dcterms:W3CDTF">2024-09-11T20:24:36Z</dcterms:modified>
</cp:coreProperties>
</file>