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7EF61-7806-4F43-812C-D24E9BEC7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DAFB4-D6E6-4E2F-B281-13A6521D1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85AB2-4C88-45E4-8D65-F343747E1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4CAE6-82EF-4F3D-AE43-F8AD3CA47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5B677D-B13E-4004-B9C0-E1A4133FF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D17396-3DB8-4CF4-A036-247AF6561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FE6226-1E4D-47CE-BDBA-88E0CCD53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46218-80A4-4A52-9FF8-BD9EA8D99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F59948-6B17-4721-8B9A-339FAA3C4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FD2C6-8CDD-454D-BF3B-6DBC9E2F1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99D55-590D-400B-9916-EFC6D45A9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66106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营销总监助理岗位任职要求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任职要求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薪资和福利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协助营销总监进行销售预测，为公司制定合理的生产和库存计划。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协助营销总监制定公司营销战略和年度营销计划，确保计划的合理性和可行性。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协助营销总监进行市场细分和目标市场定位，为公司制定有效的市场进入策略。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协助营销总监制定营销战略和计划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协助营销总监进行市场分析，为公司制定有效的市场策略提供支持。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协助营销总监进行客户满意度调查，为公司改进产品和服务提供依据。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4" r="967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5736" b="1573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协助营销总监进行市场调研，了解行业趋势、竞争对手和客户需求等信息。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协助营销总监进行市场调研和分析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445" r="644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协助营销总监进行销售团队的日常管理和培训，提高团队的销售业绩。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协助营销总监进行客户关系的维护和管理，建立和维护客户档案。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协助营销总监处理客户投诉和反馈，提高客户满意度和忠诚度。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协助营销总监进行销售管理和客户维护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协助营销总监进行团队建设和培训，提高团队凝聚力和执行力。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协助营销总监制定培训计划和培训材料，组织内部培训和外部培训。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协助营销总监进行员工绩效评估和激励，提高员工的工作积极性和创造力。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协助营销总监进行团队建设和培训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任职要求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本科及以上学历，市场营销、商务管理等相关专业优先考虑。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优秀的大专毕业生，有相关工作经验者也可考虑。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3-5年以上相关工作经验，有在营销或销售领域工作经历者优先。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对市场营销、销售工作有深入了解，能够协助营销总监完成各项任务。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https://d.book118.com/047166106014006051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2024-09-23T23:09:42.025</cp:lastPrinted>
  <dcterms:created xsi:type="dcterms:W3CDTF">2024-09-23T15:09:42Z</dcterms:created>
  <dcterms:modified xsi:type="dcterms:W3CDTF">2024-09-23T15:09:44Z</dcterms:modified>
</cp:coreProperties>
</file>