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10B230-3AC9-4795-8176-B9B0BC9A29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33FD14-4F02-4739-8F42-2DA579F14C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5CF369-4CE7-472D-9C94-D28E582597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FE85D0-7BFA-4271-8622-4B41A5CE17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B637D7C-5A20-4167-94B2-E9DEC08860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1111E8-A79E-43C2-9E7F-EB04428F74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165916-8FD6-4013-8131-33DCDD4824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48B37E-4433-480A-B989-F5A3F41248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91F692-4B31-4B07-83E4-B2132F4740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F6FC4F-6FDC-4998-AAD8-7192F14A9E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A60A1B-D66A-4DD6-9CA8-453B5664DF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6614314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营销学的发展历程</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营销学概述</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营销学的发展阶段</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营销学的主要理论</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营销学的前沿话题</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营销学的未来展望</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营销学概述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营销学的定义与特点</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营销学的定义</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营销学是一门研究企业如何满足客户需求、创造价值并实现利润的学科。它涉及到市场调研、产品开发、价格制定、渠道选择、促销策略等多个方面。</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营销学的特点</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营销学强调以客户为中心，关注市场需求和消费者行为，通过创新和差异化来建立竞争优势，并利用数据和信息来指导决策和优化策略。</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推动企业发展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成功的营销策略可以为企业带来更多的销售和利润，有助于企业的成长和发展。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满足客户需求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营销学可以帮助企业更好地理解客户需求，掌握市场趋势，从而提供更符合消费者期望的产品和服务。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创造竞争优势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通过有效的营销策略，企业可以建立品牌形象、提高市场份额、增加客户忠诚度，从而在激烈的市场竞争中脱颖而出。</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营销学的重要性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营销学的发展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随着科技和社会的发展，营销学不断演变和完善。现代营销学融合了心理学、社会学、统计学等多个学科的知识，形成了多元化的理论体系。</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营销学的起源</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营销学的起源可以追溯到20世纪初，当时随着大规模生产和销售的出现，人们开始关注市场需求和消费者行为。</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营销学的未来</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未来，随着数字化和人工智能等技术的普及，营销学将更加注重数据分析和精准营销，同时也会更加关注可持续发展和社会责任等方面。</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 r="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2958" b="295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营销学的历史与发展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营销学的发展阶段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以产品为中心，强调生产和销售。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在传统营销阶段，营销的主要目标是把产品从生产者传递给消费者，强调产品的生产、定价、促销和分销，以产品为中心，忽视消费者需求和个性化。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57" r="2185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传统营销阶段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以消费者为中心，注重市场调研和品牌建设。</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随着消费者需求的多样化和市场竞争的加剧，现代营销阶段开始注重消费者需求和市场趋势的研究，强调市场细分、目标市场选择和定位，以及品牌建设和忠诚度管理。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现代营销阶段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以数据和技术为支撑，实现精准营销和个性化服务。</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数字营销阶段利用互联网、移动设备和社交媒体等数字渠道进行营销活动，通过数据分析和挖掘，实现精准的目标受众定位、个性化服务和实时营销，提高了营销效果和客户满意度。</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数字营销阶段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以社交媒体平台为载体，强化与消费者的互动和沟通。</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社交媒体营销阶段利用社交媒体平台进行品牌推广和客户关系管理，通过与消费者的互动和沟通，建立品牌形象和信誉，提高用户参与度和忠诚度。同时，社交媒体营销也注重口碑传播和内容营销，通过创造有价值的内容吸引目标受众。</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社交媒体营销阶段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营销学的主要理论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937" r="2193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4P理论是营销学中的经典理论，它包括产品（Product）、价格（Price）、渠道（Place）和促销（Promotion）。</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4P理论是营销组合的基础，它认为企业应该根据市场需求来制定产品策略、价格策略、渠道策略和促销策略，以实现营销目标。该理论强调企业需要综合考虑这四个因素，以实现最佳的市场效果。</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4P理论</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STP理论</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STP理论是一种市场定位的理论，它包括市场细分（Segmentation）、目标市场选择（Targeting）和市场定位（Positioning）。</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STP理论认为企业应该首先对市场进行细分，然后选择适合的目标市场，最后进行市场定位。通过STP理论，企业可以更好地理解市场需求，并制定更有效的营销策略。</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定位理论是一种强调品牌形象和差异化的理论。</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定位理论认为企业应该通过塑造独特的品牌形象和差异化来吸引消费者。该理论强调品牌在消费者心中的位置，以及如何通过定位来建立品牌优势。</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定位理论</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https://d.book118.com/047166143141006042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2024-09-16T05:10:35.708</cp:lastPrinted>
  <dcterms:created xsi:type="dcterms:W3CDTF">2024-09-15T21:10:35Z</dcterms:created>
  <dcterms:modified xsi:type="dcterms:W3CDTF">2024-09-15T21:10:37Z</dcterms:modified>
</cp:coreProperties>
</file>