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42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6E254-DD67-4096-9A14-81787F24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B86FB8-03EA-44C9-9BC2-FF83E487C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CBA96-0689-4408-965C-01DD41E5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3345E-A5E4-4EAE-9A04-AA33B2EB3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FC8671-E53C-47EE-AB56-CD0AF21B7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8E780B-F70F-4CCB-AD13-59329C984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DBFD9-3ADC-4F42-885F-86A0749E3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FEB72-6999-4295-A639-1EE6B6BDFF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18E712-1CF5-494B-987C-9A9B254F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B2814-1335-42FB-8D60-24B465953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10A246-622D-46E1-BC06-05E10586B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200106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班主任60个管理创意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班主任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60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创意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管理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管理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班级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班主任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创意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学生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作者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方面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提供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文化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教学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素质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实用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设计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方法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活动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《班主任60个管理创意》是一本专门为班主任设计的书籍，旨在提供实用的管理方法和创意，帮助班主任更好地管理班级，提高学生的学习成绩和综合素质。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这本书共分为六个部分，包括班级文化、学生管理、教学管理、班级活动、家校合作和自我提升。每个部分都提供了多种创意，这些创意都是作者在实际工作中总结出来的，具有很强的实用性和可操作性。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班级文化方面，作者提出了如何构建积极向上的班级文化，包括班级口号、班歌、班徽等的设计和实施方法。在学生管理方面，作者强调了个性化教育的重要性，并提供了如何针对不同类型的学生进行管理的创意。在教学管理方面，作者分享了如何设计高效的课堂、如何制定科学的教学计划等实用技巧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书中还介绍了如何组织有趣的班级活动，如何与家长建立良好的合作关系，以及如何提升班主任自身的素质和能力等方面的创意。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班主任60个管理创意》是一本非常实用的书籍，它为班主任提供了一系列的管理方法和创意，可以帮助班主任更好地管理班级，提高学生的学习成绩和综合素质。如果大家是一名班主任或者想要成为一名优秀的班主任，那么这本书是大家不可错过的选择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《班主任60个管理创意》是一本为班主任提供创意管理思路的书籍，书中涵盖了60个管理创意，旨在帮助班主任更好地管理班级、引导学生健康成长。在这篇文章中，我们将为大家分享这本书中的精彩摘录。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这句话看似简单，但却是班主任工作的核心。了解学生的需求、兴趣、困惑和困难，才能更好地为他们提供帮助和支持。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有效的班级管理不仅需要班主任的引导，更需要学生的积极参与。培养学生的自我管理能力，能够让学生更好地掌握自己的学习和生活。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作为班主任，自己的言行举止对学生有着重要的影响。要求学生做到的事情，自己首先要做到，这样才能树立威信，让学生信服。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“表扬和鼓励是激发学生积极性的有效手段。”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每个人都渴望得到他人的认可和赞赏。班主任应该及时发现学生的优点和进步，给予表扬和鼓励，激发学生的积极性和自信心。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通过组织各种班级活动，可以增强学生之间的互动和交流，培养团队精神，增强班级凝聚力。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在班级管理中，难免会遇到各种各样的问题。班主任应该与学生、家长以及其他教师保持密切沟通，共同解决问题，促进学生的健康成长。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以上是《班主任60个管理创意》这本书中的部分精彩摘录。这本书为班主任提供了很多实用的管理创意，能够帮助班主任更好地履行职责，引导学生健康成长。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https://d.book118.com/047200106020006044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17</Slides>
  <Notes>16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7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班主任60个管理创意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2024-09-18T07:06:26.554</cp:lastPrinted>
  <dcterms:created xsi:type="dcterms:W3CDTF">2024-09-17T23:06:26Z</dcterms:created>
  <dcterms:modified xsi:type="dcterms:W3CDTF">2024-09-17T23:06:34Z</dcterms:modified>
</cp:coreProperties>
</file>