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9B429-2712-428C-8F9A-279EC8499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41CC9-E010-4F91-A485-768FE64AF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2AB5D-181E-4B92-A461-C90DB7C46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F69A6-6D16-4422-86BE-CBAAC3E5F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6F5AB1-9487-4FBB-B7FC-E8506427D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5F2C8F-ECDB-4251-82A9-D252F1157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6D9553-CCA1-4B8E-A25D-8997D882F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567C6-8384-40FB-A72D-6CD6C0B5B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D1B39-2A93-4A58-BD92-DB7FEB9AF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6562D-D47D-4259-A018-E073B21C2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AE3D9-A0C6-4D8D-8145-AFE50329A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201166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有效沟通客户需求的关键步骤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有效传达信息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处理异议与冲突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有效沟通是建立和维护客户关系的基础，能够增强客户信任，提高客户满意度。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理解客户需求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53" r="1135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避免误解和冲突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通过沟通，可以深入了解客户的期望、需求和偏好，从而为客户提供更加精准的服务。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清晰、准确的沟通可以避免因误解而产生的冲突和不必要的麻烦，提高工作效率。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倾听客户声音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分析客户需求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提供定制化服务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持续跟进与反馈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客户需求的理解与满足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积极倾听客户的反馈和建议，关注客户的情感和需求，是理解客户需求的第一步。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根据客户的具体需求和偏好，提供个性化的解决方案和服务，以满足客户的独特需求。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通过与客户交流，收集相关信息，并对这些信息进行分析和整理，以明确客户的需求和期望。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在提供服务的过程中，保持与客户的持续沟通，及时反馈进展情况，并根据客户反馈进行调整和改进。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26" r="303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在开始沟通之前，首先要明确沟通的主题和目的，确保双方对讨论的内容有共同的理解。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明确沟通后希望达到的结果或目标，有助于在沟通过程中保持焦点和方向。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确定期望结果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确定沟通目的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了解受众的专业背景、经验、兴趣和需求，以便用他们能够理解的语言和方式进行沟通。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分析受众需要了解的关键信息，确保沟通内容能够满足他们的需求和期望。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分析受众需求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确定关键信息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了解受众背景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508" b="135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136" b="201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制定沟通计划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选择合适的沟通方式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根据受众的特点和沟通目的，选择合适的沟通方式，如面对面会议、电话会议、电子邮件等。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安排沟通时间和地点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确保沟通时间和地点的安排符合双方的日程安排和方便性，以减少沟通障碍。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准备沟通材料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根据沟通目的和受众需求，提前准备好相关的数据、图表、案例等材料，以便在沟通过程中进行有效的展示和说明。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认真听取客户的意见和反馈，不打断客户发言，给予客户充分的表达空间。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439" r="439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在客户发言后，重复或总结客户的关键点，确保自己准确理解了客户的需求。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通过提问、引导等方式，鼓励客户分享更多关于需求的信息和背景。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鼓励分享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倾听客户声音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注意客户的面部表情、肢体动作等非言语信号，这些信号往往能透露出客户的真实想法和需求。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671" r="1267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观察非言语信号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在与客户交流过程中，及时记录关键信息，以便后续分析和挖掘客户需求。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记录关键信息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08" r="1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通过观察客户的行为模式，了解客户的习惯、偏好和需求特点。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分析行为模式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观察客户行为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通过有针对性的提问，引导客户思考并表达出潜在的需求。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提问引导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对客户的需求进行深入分析，发现其中的潜在问题和改进空间。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根据潜在需求的分析结果，为客户提供相应的解决方案和建议。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提供解决方案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挖掘潜在需求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有效传达信息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在与客户沟通之前，首先要明确沟通的目标和主题，确保双方对讨论的内容有共同的理解。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组织语言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使用简洁、明了的语言表达思想，避免使用模糊或晦涩的词汇和表达方式。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逻辑清晰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按照逻辑顺序组织信息，确保信息的条理清晰，易于理解。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清晰表达思想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https://d.book118.com/047201166005006034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2024-09-07T17:12:46.276</cp:lastPrinted>
  <dcterms:created xsi:type="dcterms:W3CDTF">2024-09-07T09:12:46Z</dcterms:created>
  <dcterms:modified xsi:type="dcterms:W3CDTF">2024-09-07T09:12:48Z</dcterms:modified>
</cp:coreProperties>
</file>