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3DB471-6CE3-4332-A0CF-BB8CBD499C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3A724A-5759-4D58-9AE3-D471CB8EE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0513BD-329B-4937-82C9-EA7E61CAB5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3A4399-AD0C-4BB2-9B89-F221DDCFE1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400989-EFCA-4DD4-90A3-E8E72CF54D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82F22D-28CB-4309-A46A-BE3F60C03C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BB5F36-AF9B-489B-8871-22465900A4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347F74-40F6-4902-849E-56EDAB4B28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1F6335-D33C-4F0B-BC57-44C2CCEFA2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344641-E7B6-4A5B-BB0A-BFFCB98328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C3ED7A-0297-45FB-8350-5C596FD23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00004013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大客户营销管理策略与供应链协同优化的实证研究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大客户营销管理策略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供应链协同优化理论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实证研究结果分析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随着全球化的深入和市场竞争的加剧，大客户成为企业争夺的重点，大客户营销管理策略的制定和实施显得尤为重要。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市场竞争日益激烈</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大客户通常要求更高的产品质量、更短的交货期和更低的价格，这需要企业与供应链伙伴紧密合作，实现协同优化。</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供应链协同优化的需求</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尽管大客户营销管理和供应链协同优化在理论上已有丰富的研究成果，但在实践中仍存在许多问题，需要进一步的实证研究来指导实践。</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理论与实践的脱节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本研究旨在通过实证研究，探讨大客户营销管理策略与供应链协同优化之间的关系，为企业制定有效的大客户营销管理策略提供理论支持和实践指导。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主要解决以下问题：（1）大客户营销管理策略的制定和实施对企业绩效的影响；（2）供应链协同优化在大客户营销管理中的作用；（3）如何有效地整合大客户营销管理和供应链协同优化，提升企业的整体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本研究采用问卷调查和深度访谈相结合的方法，收集企业和供应链伙伴的相关数据和信息。同时，运用统计分析方法对收集到的数据进行分析和处理。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本研究以国内某大型制造企业为研究对象，对其大客户营销管理策略和供应链协同优化进行深入的实证研究。同时，为了保证研究的普遍性和适用性，还将对其他类似企业和行业进行一定的比较和分析。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3947" r="1394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大客户营销管理策略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客户选择标准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制定明确的客户选择标准，如客户规模、行业地位、信誉等，确保选择的大客户符合企业战略发展需要。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客户价值评估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通过综合分析客户的当前价值、潜在价值和成长价值，识别出对企业具有重要意义的大客户。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市场细分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根据客户需求、行业趋势和竞争状况，对市场进行细分，选择目标大客户群体。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大客户识别与选择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制定客户关系发展规划，明确关系建立的目标、策略和计划。</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客户关系规划</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客户关系建立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439" r="43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客户关系维护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通过有效的沟通、互动和合作，与大客户建立良好的信任关系。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持续关注客户需求变化，提供个性化服务，确保客户满意度和忠诚度。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大客户关系建立与维护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营销策略制定</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针对目标大客户群体，制定个性化的营销策略，包括产品策略、价格策略、渠道策略和促销策略等。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营销资源整合</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整合企业内部和外部的营销资源，形成营销合力，提升大客户营销效果。</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营销活动执行</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按照营销策略规划，有计划、有步骤地执行各项营销活动，确保营销策略的有效实施。</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大客户营销策略制定与执行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绩效评估结果分析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对绩效评估结果进行深入分析，找出存在的问题和不足。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营销策略改进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根据绩效评估结果分析，及时调整营销策略和计划，持续改进大客户营销管理工作，提升营销效果和企业竞争力。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绩效评估指标设定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设定合理的绩效评估指标，如销售额、市场份额、客户满意度等，全面评价大客户营销绩效。</a:t>
            </a:r>
          </a:p>
        </p:txBody>
      </p:sp>
      <p:pic>
        <p:nvPicPr>
          <p:cNvPr id="10" name="Picture 10"/>
          <p:cNvPicPr>
            <a:picLocks noChangeAspect="1"/>
          </p:cNvPicPr>
          <p:nvPr/>
        </p:nvPicPr>
        <p:blipFill>
          <a:blip r:embed="rId2"/>
          <a:srcRect l="13892" r="138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大客户营销绩效评估与改进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供应链协同优化理论</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32" r="2383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供应链协同是指供应链上的各个企业为了实现共同的目标，通过信息共享、资源整合、风险共担等方式进行的协同合作。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供应链协同的定义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供应链协同涉及到供应链上的物流、信息流、资金流等多个方面的协同，旨在提高供应链的整体效率和竞争力。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供应链协同的内涵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供应链协同的概念与内涵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供应链协同的驱动因素与机制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供应链协同的驱动因素</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市场需求的多样性、技术的快速发展、全球化竞争的加剧等都是推动供应链协同的重要因素。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供应链协同的机制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供应链协同的机制包括信息共享机制、信任机制、激励机制和约束机制等，这些机制共同作用，促进供应链上的企业进行有效的协同合作。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https://d.book118.com/048000040131006034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2024-09-13T10:18:57.218</cp:lastPrinted>
  <dcterms:created xsi:type="dcterms:W3CDTF">2024-09-13T02:18:57Z</dcterms:created>
  <dcterms:modified xsi:type="dcterms:W3CDTF">2024-09-13T02:18:59Z</dcterms:modified>
</cp:coreProperties>
</file>