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B905F-7EFB-45F1-8D86-AC8024FE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A0A64-DC39-4E2E-94C1-7D4FBB1C5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7824D-72F5-4387-9373-720C753E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EA986-3339-4057-B959-DE1BDF74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0D187-39CD-4313-BF88-8B3B884FC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5333A-AE07-46C2-A5EB-60DF1E72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0B8BC-BA7F-40ED-AB17-FC9A339A8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CE8D9-0789-413F-B5A6-F486D6D24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90E42-7044-4687-86E3-F0A4490B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054F5-F769-4823-8AD3-E52435A4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DF8A8-E359-4968-9150-789DB3D14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005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悸症状护理学PPT\n## 1.心悸的定义与病因概述\n### 1.1心悸的基本概念及其症状表现\n### 1.2心悸的常见病因及分类\n### 1.3心悸的发病机制与病理生理\n## 2.心悸的诊断与鉴别诊断\n### 2.1心悸的临床表现及诊断要点\n### 2.2心悸的实验室检查与辅助检查\n### 2.3心悸的鉴别诊断及注意事项\n## 3.心悸的护理评估与护理诊断\n### 3.1心悸患者的护理评估内容与方法\n### 3.2心悸患者的护理诊断及依据\n### 3.3心悸患者的风险评估与预防措施\n## 4.心悸的护理措施与实施\n### 4.1心悸患者的健康教育及心理护理\n### 4.2心悸患者的药物治疗及护理配合\n### 4.3心悸患者的生活护理与康复指导\n## 5.心悸的护理质量评价与持续改进\n### 5.1心悸患者护理质量的评价标准与方法\n### 5.2心悸患者护理问题的原因分析与改进措施\n### 5.3心悸患者护理效果的持续跟踪与评估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心悸症状护理学PPT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心悸的定义与病因概述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心悸的基本概念及其症状表现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心悸是一种主观感觉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患者自觉心脏跳动异常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表现为心跳过快、过慢或不规律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可能伴随胸闷、气促、头晕等症状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心悸的严重程度不同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轻度心悸：症状轻微，不影响日常生活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中度心悸：症状明显，影响日常生活和工作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重度心悸：症状严重，可能导致晕厥或猝死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心悸可能伴随其他症状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焦虑、抑郁、失眠等心理问题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心绞痛、心力衰竭、心律失常等心脏疾病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心悸的常见病因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心脏疾病：如心律失常、心绞痛、心力衰竭等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神经系统疾病：如颈椎病、神经官能症等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内分泌系统疾病：如甲状腺功能亢进、低血糖等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药物或毒素：如某些药物、酒精、尼古丁等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心悸的分类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生理性心悸：如紧张、焦虑、运动等引起的心悸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病理性心悸：如心脏疾病、神经系统疾病等引起的心悸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药物性心悸：如药物副作用、酒精中毒等引起的心悸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心悸的常见病因及分类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心悸的发病机制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心脏搏动异常：如心律失常、心室肥厚等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神经系统调节异常：如交感神经亢进、副交感神经亢进等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内分泌系统失衡：如甲状腺激素分泌过多、胰岛素分泌不足等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心悸的病理生理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心脏结构改变：如心肌缺血、心肌炎、心肌梗死等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心脏功能改变：如心力衰竭、心包积液、心包炎等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神经系统功能改变：如颈椎病、神经官能症等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心悸的诊断与鉴别诊断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心悸的临床表现及诊断要点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心跳过快、过慢或不规律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伴随胸闷、气促、头晕等症状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严重时可能出现晕厥或猝死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心悸的诊断要点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详细询问病史：了解心悸的发生时间、频率、持续时间等   -体格检查：观察心脏搏动、听诊心脏杂音等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辅助检查：心电图、动态心电图、心脏彩超等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心悸的实验室检查与辅助检查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心电图：检查心脏电活动，诊断心律失常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动态心电图：记录24小时心脏电活动，观察心悸发作规律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心脏彩超：检查心脏结构和功能，排除心脏疾病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颈椎X线：检查颈椎病变，排除颈椎病引起的心悸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脑电图：检查脑电活动，排除神经系统疾病引起的心悸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血糖检测：检查血糖水平，排除内分泌系统疾病引起的心悸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心悸的鉴别诊断及注意事项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与心脏病鉴别：如心绞痛、心力衰竭、心肌梗死等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与神经系统疾病鉴别：如颈椎病、神经官能症等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与内分泌系统疾病鉴别：如甲状腺功能亢进、低血糖等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心悸的注意事项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注意病史采集：了解心悸的发生时间、频率、持续时间等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注意体格检查：观察心脏搏动、听诊心脏杂音等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注意辅助检查：心电图、动态心电图、心脏彩超等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心悸的护理评估与护理诊断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护理评估内容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患者的一般情况：年龄、性别、体重等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心悸的临床表现：心跳过快、过慢或不规律、伴随症状等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既往病史：心脏病、神经系统疾病、内分泌系统疾病等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辅助检查结果：心电图、动态心电图、心脏彩超等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观察法：观察患者的心悸症状、生命体征等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询问法：了解患者的主观感觉、病史等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检查法：检查心脏搏动、听诊心脏杂音等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心悸患者的护理评估内容与方法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https://d.book118.com/048000052127006037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心悸症状护理学PPT</vt:lpstr>
      <vt:lpstr>心悸的定义与病因概述</vt:lpstr>
      <vt:lpstr>PowerPoint Presentation</vt:lpstr>
      <vt:lpstr>PowerPoint Presentation</vt:lpstr>
      <vt:lpstr>PowerPoint Presentation</vt:lpstr>
      <vt:lpstr>心悸的诊断与鉴别诊断</vt:lpstr>
      <vt:lpstr>PowerPoint Presentation</vt:lpstr>
      <vt:lpstr>PowerPoint Presentation</vt:lpstr>
      <vt:lpstr>PowerPoint Presentation</vt:lpstr>
      <vt:lpstr>心悸的护理评估与护理诊断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2024-09-17T21:17:26.267</cp:lastPrinted>
  <dcterms:created xsi:type="dcterms:W3CDTF">2024-09-17T13:17:26Z</dcterms:created>
  <dcterms:modified xsi:type="dcterms:W3CDTF">2024-09-17T13:17:28Z</dcterms:modified>
</cp:coreProperties>
</file>