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C557D-EBC3-4DE9-BD96-56C8CA42F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43E1B-D0F2-4404-A800-495DD748A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FB87D-DE9A-4A39-9586-EDB9FC34B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A4BB1-DA36-4668-BD57-B36296777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D04C2B-AF93-40C7-9B20-310974A8C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D7624D-A9C0-46B3-BB3B-8862FAD71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5B69D4-3522-48B7-A7F4-5FFD164A9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7E8AED-7417-401C-AD7B-8A77B9302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5F61A-DF1B-436B-AF66-98F4242F3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6CF42-03EA-4851-AA3E-345A72A6B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0EF47-E01A-460B-B45E-81B77CF9C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01076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护理操作比赛PPT配乐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护理操作展示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比赛评分标准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比赛亮点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比赛总结与展望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PPT配乐建议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随着医疗技术的不断发展，护理操作比赛已成为提升护理服务质量的重要手段。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护理操作比赛旨在提高护理人员的专业技能和服务水平，增强团队协作和沟通能力。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比赛目的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提升护理人员的操作技能和理论知识，确保为患者提供安全、有效的护理服务。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加强护理人员之间的交流与合作，促进护理行业的整体发展。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参赛选手需按照比赛规定的时间和要求完成护理操作演示。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评委将根据选手的操作技能、理论知识、团队协作和沟通能力等方面进行评价和打分。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比赛规则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1488" r="314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总结词：轻松愉悦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详细描述：基础护理操作是日常护理中最基本的操作，因此在PPT配乐上应选择轻松、愉悦的音乐，以营造舒适、安心的氛围，使观众能够更好地理解和接受。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基础护理操作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总结词：庄重专业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详细描述：高级护理操作具有较高的技术含量和专业性，因此在PPT配乐上应选择庄重、专业的音乐，以突出操作的严谨性和专业性，使观众能够更好地感受到护理人员的专业素养和技术水平。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高级护理操作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总结词：紧张快速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详细描述：急救护理操作是在紧急情况下进行的，因此在PPT配乐上应选择紧张、快速的背景音乐，以营造紧急、危机的氛围，使观众能够更好地感受到急救护理的重要性和紧迫性。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急救护理操作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比赛评分标准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配乐的节奏与护理操作同步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配乐的节奏应与护理操作的节奏相匹配，使整个演示过程流畅、协调。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配乐的音量适中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配乐的音量应适中，既不能过大掩盖讲解声，也不能过小导致听不清。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配乐与护理操作内容相符合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选择的配乐应与护理操作的主题、情境相符合，能够增强演示效果，不应出现与护理操作无关的音乐或音效。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护理操作规范性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配乐的选择应简洁明了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配乐的长度应适当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配乐的选择应高效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护理操作效率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选择的配乐不应过于复杂，以免干扰观众对护理操作演示的注意力。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配乐的长度应与护理操作演示的时间相匹配，不宜过长或过短。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选择的配乐应能够有效地增强护理操作演示的效果，不应过于繁琐或冗长。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https://d.book118.com/048001076122006030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2024-09-07T09:18:44.938</cp:lastPrinted>
  <dcterms:created xsi:type="dcterms:W3CDTF">2024-09-07T01:18:44Z</dcterms:created>
  <dcterms:modified xsi:type="dcterms:W3CDTF">2024-09-07T01:18:46Z</dcterms:modified>
</cp:coreProperties>
</file>