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8E3E4F-6F33-43C3-800E-F2FB32CAA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2F96B-F594-41D8-A8D2-64AE33AE9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54A00A-3EFB-4554-AB67-90C540D07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74F211-A9C6-4906-8F4A-9F74B9973E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B67ED2-869D-408D-9464-3C2F9850F3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1239D0-142C-48F3-8B69-CAB30948DC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86D047-0970-436F-83DF-E622451366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FD1F73-D411-4D2B-85F8-46CF9D8AD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DD3B8-1042-4BD3-98E3-72DA08B6B7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ED1A19-BFE0-48F0-A7DE-952787C86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251D6D-B2CB-4AE0-B18F-E86C717458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0114305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高级运营管理课件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运营战略与策略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生产计划与控制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运营绩效评价与改进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运营管理概述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运营管理是组织有效利用资源，实现组织目标的过程，其重要性在于提升组织的竞争力、效率和盈利能力。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运营管理涉及生产、分配和服务等过程的计划、组织、协调和控制，旨在实现组织的目标。有效的运营管理能够优化资源配置，提高生产效率和服务质量，从而提升组织的竞争力和盈利能力。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运营管理的定义与重要性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运营管理的基本原则</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运营管理遵循一系列基本原则，包括目标明确、流程优化、资源整合、数据驱动和持续改进。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标明确是指运营管理应以实现组织目标为导向，制定明确的计划和战略。流程优化是指通过分析和改进生产和服务流程，提高效率和质量。资源整合是指合理配置和利用资源，实现资源效益最大化。数据驱动是指基于数据和信息的决策和分析，提高决策的科学性和准确性。持续改进是指不断寻求改进机会，持续优化运营过程。</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运营管理的发展历程包括科学管理、质量管理、精益生产和数字化转型等阶段。</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科学管理阶段强调通过标准化和科学方法提高生产效率，代表人物是泰勒。质量管理阶段注重质量管理和统计方法的应用，代表人物是戴明和朱兰。精益生产阶段强调减少浪费、持续改进和灵活性，代表人物是丰田和大野耐一。数字化转型阶段则借助信息技术和数据分析实现运营过程的数字化和智能化。</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运营管理的发展历程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运营战略与策略</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明确企业运营目标和方向</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制定长期发展规划</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根据企业愿景和市场需求，制定长期发展目标，明确企业未来发展方向。</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分析外部环境</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收集市场、竞争对手、政策法规等相关信息，分析外部环境对企业运营的影响。</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评估内部资源</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梳理企业现有资源，包括人力、物力、财力等，评估企业自身实力和优势。</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运营战略的制定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运营策略的选择</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选择适合企业的运营策略</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价格策略</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根据成本、市场需求和竞争状况，制定合理的价格策略，确保产品在市场上的竞争力。</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产品策略</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根据市场需求和竞争情况，确定产品定位、特点和优势，制定产品策略。</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渠道策略</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选择合适的销售渠道，包括线上和线下渠道，优化渠道布局和管理。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确保运营策略的有效实施和调整</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总结词</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将运营策略细化为具体的实施计划，明确责任分工和时间节点。</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制定实施计划</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合理分配人力、物力、财力等资源，确保实施计划的顺利推进。</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资源配置</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建立监控机制，及时收集实施过程中的数据和信息，分析反馈结果，对运营策略进行调整和优化。</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监控与反馈</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运营策略的实施与调整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评估运营策略效果并持续优化</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总结词</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根据效果评估和竞争对比的结果，对运营策略进行持续优化和改进，提升企业运营效率和竞争力。</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持续优化</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定期评估运营策略的实施效果，分析达成目标的情况和存在的问题。</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效果评估</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对比同行业竞争对手的运营策略和效果，找出自身优势和不足。</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竞争对比</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总结运营策略实施过程中的经验和教训，为后续的运营管理提供借鉴和参考。</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经验总结</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运营策略的评估与优化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生产计划与控制</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生产计划的制定是生产管理中的重要环节，需要综合考虑市场需求、企业战略、资源状况等多方面因素。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在制定生产计划时，需要收集和整理市场需求信息，明确企业的生产目标和战略，评估现有资源状况和产能，制定出符合实际的生产计划。</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生产计划的制定</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生产计划的执行与监控是确保生产计划顺利实施的关键环节，需要建立完善的生产组织结构和监控机制。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在生产计划的执行过程中，需要建立分工明确的生产组织结构，确保各部门之间的协同合作。同时，需要建立有效的监控机制，对生产进度、质量、成本等方面进行实时监控，及时发现和解决问题。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生产计划的执行与监控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生产计划的调整与优化是在实施过程中根据实际情况进行必要的调整，以提高生产效率和效益。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在生产计划的实施过程中，可能会遇到各种不可预见的情况，如市场需求变化、原材料供应不足等。因此，需要根据实际情况对生产计划进行及时的调整和优化，以确保生产的顺利进行并提高企业的竞争力。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55" r="2555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生产计划的调整与优化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生产控制的方法与工具是实现生产计划与控制的重要手段，包括各种生产控制技术和信息系统。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为了实现有效的生产控制，企业需要采用各种先进的生产控制技术和信息系统，如MRP、JIT、TOC等。这些技术和系统可以帮助企业实现精细化的生产控制，提高生产效率和产品质量。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生产控制的方法与工具</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https://d.book118.com/048001143050006035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2024-09-14T03:00:38.398</cp:lastPrinted>
  <dcterms:created xsi:type="dcterms:W3CDTF">2024-09-13T19:00:38Z</dcterms:created>
  <dcterms:modified xsi:type="dcterms:W3CDTF">2024-09-13T19:00:40Z</dcterms:modified>
</cp:coreProperties>
</file>