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F6D288-2247-4A89-A91B-854C4EEDA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920C07-12E3-40B9-8487-6D80CD7F2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65C985-BC3C-4E6F-A5EE-D35A302FC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23B79D-0BB7-493E-922B-43172FFFE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EE1AF9-57B5-4BA9-BB83-258B86B7D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CAF953-FE0C-45CD-A7CF-40A5A29C8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E33A11-2D01-44F1-82D9-B9E9FDAED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E0337C-F778-4575-BB61-2B5903B6B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C0BA7B-A00C-473C-88C4-5B8D702DC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622219-D399-4CF3-8E15-C164B10B4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4DFFD4-30E0-482B-852A-B1EE73645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00304202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沟通客户需求中的创造性思维技巧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创造性思维在沟通客户需求中的重要性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掌握客户需求的基本方法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创造性思维在沟通中的运用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应对不同客户需求的策略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案例分析：成功运用创造性思维满足客户需求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创造性思维在沟通客户需求中的重要性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97" b="119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890" b="689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提升理解深度与广度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深入洞察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通过创造性思维，可以更深入地理解客户的真实需求、期望和背后的动机。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拓宽视野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创造性思维有助于从多角度、多层次审视客户需求，形成更全面的理解。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揭示内在联系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能够揭示不同需求之间的内在联系，从而为客户提供更综合的解决方案。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创造性思维可以预测市场或技术的未来趋势，从而提前发现并满足客户的潜在需求。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预测未来趋势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771" r="1577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探索新可能性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38" r="153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发掘隐藏机会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通过创新思维，可以探索新的产品或服务可能性，为客户创造前所未有的价值。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能够识别并抓住那些被忽视或未充分利用的机会，为客户带来额外的竞争优势。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发掘潜在需求与机会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创造性思维可以丰富与客户之间的互动方式，提升沟通的趣味性和有效性。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933" r="5933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增强互动体验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通过创新思维展示对客户的深入理解和真诚关心，从而建立牢固的信任关系。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建立信任与共鸣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与客户共同探索新想法和解决方案，有助于形成长期稳定的合作关系。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促进长期合作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构建良好客户关系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掌握客户需求的基本方法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积极倾听客户的言语表达，注意理解客户的观点、情感和需求。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倾听技巧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通过观察客户的非言语行为，如面部表情、身体语言和语调等，获取额外的信息和线索。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观察技巧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有效倾听与观察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197" b="819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运用开放式问题引导客户更详细地表达需求和期望，如“您能描述一下您理想中的产品是什么样的吗？”。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使用封闭式问题来确认和澄清客户的具体需求或选择，如“您更喜欢这个设计的颜色还是那个？”。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提问与引导技巧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封闭式问题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开放式问题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总结客户需求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在沟通过程中适时总结客户的需求和意见，确保双方对需求有共同的理解。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建立有效的反馈机制，及时回应客户的需求变化或新的想法，保持沟通的畅通和灵活性。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总结与反馈机制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创造性思维在沟通中的运用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不囿于行业或领域的常规思维，勇于提出新的观点和解决方案。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挑战传统观念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借鉴其他领域的经验和知识，为客户需求提供多元化的解决思路。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跨领域思考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260" r="1626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从问题的反面或对立面进行思考，发现隐藏的需求和机会。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反转思考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打破思维定势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批判性思维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对现有方案进行批判和质疑，寻找其不足和改进空间，提出更具创意的建议。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发散性思维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从一个点出发，联想出多种可能性和解决方案，拓展思路的广度和深度。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系统性思维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将问题置于更大的系统中进行考虑，发现各要素间的联系和影响，提出全面性的解决方案。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671" r="12671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25" r="16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创新思考模式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https://d.book118.com/048003042024006030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2024-09-06T09:24:53.552</cp:lastPrinted>
  <dcterms:created xsi:type="dcterms:W3CDTF">2024-09-06T01:24:53Z</dcterms:created>
  <dcterms:modified xsi:type="dcterms:W3CDTF">2024-09-06T01:24:55Z</dcterms:modified>
</cp:coreProperties>
</file>