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FFBAD6B-082E-4D3E-BFCD-045187F3871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4AAF-AAC6-47C7-858B-7ADE0C179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FF2FC-CFF7-4A6F-A9A6-1B323FE9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308B-0C33-4A88-8ACA-36D9D20A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F7F6A-24E7-43D3-AD14-CE9F936E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395F8-FBCC-4F9D-916E-14396389D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AA877-8B80-4121-BA30-B85FB8B7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F7E9C-CAEB-437E-B0FD-A81B1791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9A45B-9AA2-4ABD-A931-C65FE767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A10E9-727C-4128-8253-C328F3B8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0331B-F77D-43E7-9219-60034D29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69036-8790-4D6A-8688-4DB7E3B56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0B6CED3-4DB4-4F3F-96A7-D18962D6275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91198A-B95C-4F69-916D-A11ED3F889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314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焊接现场操作技巧培训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焊接现场操作技巧培训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焊接现场操作流程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焊接现场常见问题及解决办法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焊接现场操作技巧培训实例分析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焊接现场操作技巧培训案例分享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致谢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焊接现场操作技巧培训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焊接现场操作技巧培训是培养焊接人员技能的重要环节，本章将介绍其重要性和目的。培训的目的是提高焊接工人的操作技能，确保焊接过程安全、高效。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包括检查设备、穿戴防护装备等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焊接前的安全准备工作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注意焊接姿势、防止火花飞溅等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焊接操作中的安全措施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处理焊后渣滓、正确存放工具等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焊接后的安全措施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熔化枪、气体保护焊机等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不同类型焊接设备的操作方法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根据材料和焊接方法调整参数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输入电压、电流、速度等参数的调节方法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焊接过程中遇到的问题的解决方案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常见故障排除方法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钢材、铝合金、铜等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不同焊接材料的特点及适用范围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根据工件要求、焊接方式来选择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如何正确选择焊接材料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防潮、防尘、分类存放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焊接材料的存储和保养方法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通过本章的学习，培训学生可以掌握焊接现场操作的技巧和注意事项，为成为合格的焊接工人打下基础。持续学习和实践是提高焊接技能的重要途径。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检查焊接机是否正常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确保连续作业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工件清洁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确保表面无杂质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热处理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在焊接过程中，热处理是非常重要的步骤。预热能够减少焊接区域的应力集中，热控制可以保证焊接温度的稳定，而冷却处理则能够防止焊接区域裂纹的产生。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保证焊接接头质量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坡口加工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保证焊接的稳定性和质量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焊接姿势和手法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根据材料特性选择合适的焊材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焊条或焊丝的选取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质量检验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目测焊接接头质量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可视检查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检测焊接区域是否有气孔或裂纹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渗透检查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用超声波检测焊接区域内部缺陷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超声波检测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在焊接现场操作中，准备工作、热处理、焊接技巧和质量检验都是至关重要的环节。只有严格遵守操作流程，才能确保焊接质量和安全。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焊接现场常见问题及解决办法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焊缝开裂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缝开裂是焊接过程中常见问题，主要原因可能是材料选择不当、焊接过热或应力集中等。预防措施包括合适的焊接参数设定、材料处理和焊接方式选择。处理方法可以通过重新焊接、热处理或添加补强材料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气泡缺陷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例如气体残留、焊接材料不干净等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气泡缺陷形成原因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影响焊缝质量、强度降低等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气泡缺陷的危害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采用热处理、重新焊接等方式修复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气泡缺陷的修复方法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焊接变形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焊接变形是由于热量引起的金属构件变形，可能影响整体结构的匹配和稳定性。预防方式包括控制焊接温度、采用适当支撑等。修正方法则需要根据具体情况选择加热冷却、拉伸等方式进行修正。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介绍最新的焊接技术和设备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新的焊接工艺介绍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优化材料选择、节约能源等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降低焊接成本的技巧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使用自动化设备、提升操作技巧等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提高焊接效率的方法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从实际项目中总结的经验教训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实战经验分享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提供帮助焊工提升技术的建议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技巧提升建议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推荐相关课程和资料以持续提高技能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焊接现场操作技巧培训实例分析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包括准备工作、焊接操作、检测等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具体操作过程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总结应对问题的有效解决方案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探讨可能遇到的问题和解决方法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https://d.book118.com/048003143011006050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焊接现场操作技巧培训</vt:lpstr>
      <vt:lpstr>目录</vt:lpstr>
      <vt:lpstr>第1章 焊接现场操作技巧培训</vt:lpstr>
      <vt:lpstr> </vt:lpstr>
      <vt:lpstr>焊接安全</vt:lpstr>
      <vt:lpstr>焊接设备操作</vt:lpstr>
      <vt:lpstr>焊接材料选择</vt:lpstr>
      <vt:lpstr>结尾</vt:lpstr>
      <vt:lpstr>第2章 焊接现场操作流程</vt:lpstr>
      <vt:lpstr>准备工作</vt:lpstr>
      <vt:lpstr> </vt:lpstr>
      <vt:lpstr>焊接操作技巧</vt:lpstr>
      <vt:lpstr>质量检验</vt:lpstr>
      <vt:lpstr>总结</vt:lpstr>
      <vt:lpstr>第3章 焊接现场常见问题及解决办法</vt:lpstr>
      <vt:lpstr> </vt:lpstr>
      <vt:lpstr>气泡缺陷</vt:lpstr>
      <vt:lpstr>焊接变形</vt:lpstr>
      <vt:lpstr>焊接工艺改进</vt:lpstr>
      <vt:lpstr>总结</vt:lpstr>
      <vt:lpstr>第四章 焊接现场操作技巧培训实例分析</vt:lpstr>
      <vt:lpstr>实例一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2024-09-29T14:47:12.952</cp:lastPrinted>
  <dcterms:created xsi:type="dcterms:W3CDTF">2024-09-29T06:47:12Z</dcterms:created>
  <dcterms:modified xsi:type="dcterms:W3CDTF">2024-09-29T06:47:14Z</dcterms:modified>
</cp:coreProperties>
</file>