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15C02-9808-4063-A434-E1545A39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B01F4-4FF3-4B39-9627-2F020A5E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0B086-D029-4134-BDCF-9DEA37D33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1F3B-D762-4F35-99CA-DBDEF14E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CDDC0-6519-4271-99D7-2E5C32DA3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5B8DF-DF8B-4C84-A44D-C3D3D410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FF5BC-4251-4848-B683-A6884771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03DCB-8BFB-4515-AA0F-2922BDB69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66EA3-6781-46B3-9746-6D90D4D89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CF553-1AE5-43DF-B947-71B0CEA0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4D1A-CF6D-4433-8CE1-A5369F4D4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04050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家电增长十大品牌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ASKO品牌介绍及增长情况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美的集团品牌介绍及增长情况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松下品牌介绍及增长情况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海尔品牌介绍及增长情况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卡萨帝品牌介绍及增长情况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飞利浦品牌介绍及增长情况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8924" b="289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家电行业的发展历程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家电行业在20世纪初开始起步，产品种类较少，技术水平较低。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随着技术的不断进步和消费者需求的不断增长，家电行业进入快速发展阶段，产品种类不断增加，技术水平不断提高。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家电行业在21世纪初逐渐进入成熟阶段，市场竞争激烈，企业数量众多，行业利润下降。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家电行业的市场规模不断扩大，全球家电市场规模已经达到数千亿美元。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中国家电市场规模已经成为全球最大的家电市场之一，年销售额超过数千亿元人民币。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家电市场上品牌众多，国内外品牌竞争激烈。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价格是家电市场竞争的重要因素之一，各品牌通过价格战来争夺市场份额。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随着技术的不断进步，家电产品的技术含量越来越高，技术竞争成为家电市场竞争的重要因素之一。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家电行业的竞争格局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ASKO品牌介绍及增长情况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3917" r="1391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创立时间：1873年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总部地点：丹麦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产品类型：家电产品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公司口号：为了更好的生活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ASKO品牌简介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ASKO在欧洲市场拥有较高的市场份额，并逐渐向全球扩展。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全球市场份额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6348" r="63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875" r="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随着消费者对品质生活的追求，ASKO品牌在高端家电市场的份额逐年增长。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ASKO不断推出创新产品，满足消费者多样化的需求，推动品牌的持续增长。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ASKO品牌增长情况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ASKO注重产品质量，采用优质材料和先进技术，确保产品的耐用性和可靠性。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ASKO的设计风格简约、时尚，符合现代家居审美，受到消费者的喜爱。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ASKO提供完善的售后服务，为消费者解决使用过程中的问题，增强消费者的购买信心。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ASKO品牌竞争优势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添可品牌介绍及增长情况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添可品牌创立于2010年，专注于智能家居领域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284" r="1628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致力于提供智能、便捷、高品质的家居产品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拥有多个系列的产品线，覆盖不同消费群体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添可品牌简介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添可品牌增长情况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近年来，添可品牌在智能家居领域取得了显著的增长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通过不断创新和优化产品，赢得了消费者的认可和喜爱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在市场份额和销售额方面均实现了快速增长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添可品牌注重技术创新，不断推出具有竞争力的新产品</a:t>
            </a:r>
          </a:p>
        </p:txBody>
      </p:sp>
      <p:sp>
        <p:nvSpPr>
          <p:cNvPr id="7" name="AutoShape 7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添可品牌注重产品质量，通过严格的质量控制体系确保产品的品质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添可品牌提供完善的售后服务，为消费者提供贴心的保障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添可品牌在智能家居领域具有较高的知名度和影响力，为消费者提供了更多的选择</a:t>
            </a:r>
          </a:p>
        </p:txBody>
      </p:sp>
      <p:sp>
        <p:nvSpPr>
          <p:cNvPr id="22" name="AutoShape 22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添可品牌竞争优势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美的集团品牌介绍及增长情况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美的集团品牌简介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美的集团是一家全球领先的智能制造和服务提供商，专注于提供多元化的智能家电、智能物流、智能供应链等解决方案。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美的集团拥有多个知名品牌，如“美的”、“小天鹅”、“TCL”等，产品涵盖空调、冰箱、洗衣机、热水器、微波炉等多个领域。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美的集团品牌增长情况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美的集团近年来一直保持着稳健的增长态势，其营业收入和净利润均实现了持续增长。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随着国内家电市场的不断扩大和消费者对高品质生活的追求，美的集团的产品受到了广泛欢迎，市场份额逐年提升。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https://d.book118.com/048004050075006043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2024-09-23T04:15:11.913</cp:lastPrinted>
  <dcterms:created xsi:type="dcterms:W3CDTF">2024-09-22T20:15:11Z</dcterms:created>
  <dcterms:modified xsi:type="dcterms:W3CDTF">2024-09-22T20:15:14Z</dcterms:modified>
</cp:coreProperties>
</file>