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197CB-BDAD-4A4E-8533-4CF26EC99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2FEA8-06C5-4A53-94F2-1A2466EC3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53A0B-BCC1-4086-AFB5-69B556E83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E097F-A6B1-41AB-A0CB-8560F90E8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E65E16-A438-46AA-903B-2528EA714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D6586C-7859-4F87-896B-F2B4A81CE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34AFBC-76D6-4014-ACC2-955518E17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90A6C-D9B5-4A35-BDB5-8535A8C10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FC596-75B0-4E4C-B8AB-77A839113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4B186-4508-498B-94B7-D0CA8F79D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83FF2-92AC-4693-8505-F6DE079DB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050561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世界各国贪腐现状及应对策略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发达国家贪腐现状及应对策略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发展中国家贪腐现状及应对策略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转型期国家贪腐现状及应对策略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跨国公司在全球范围内应对贪腐策略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贪腐定义与危害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贪腐定义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贪腐通常指公职人员利用职权之便，为谋取个人或团体私利而滥用公共权力、资源的行为。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贪腐严重损害公共利益，破坏社会公正，削弱政府公信力，阻碍经济发展，甚至导致政治动荡和社会不安。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贪腐问题在全球范围内普遍存在，无论是发达国家还是发展中国家，都不同程度地受到贪腐的困扰。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74" r="1877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表现形式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542" b="10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708" r="12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贪腐表现形式多样，包括贪污、受贿、挪用公款、权钱交易、利益输送等。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贪腐对全球政治、经济、社会等方面造成严重影响，阻碍全球治理和可持续发展。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全球范围内贪腐现状概述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发达国家贪腐现状及应对策略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典型国家案例分析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虽然美国有相对完善的反腐败制度，但近年来也曝出多起高级官员和商界领袖的贪腐案件，如“通俄门”等政治丑闻以及企业高管利用职权谋取私利的案例。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德国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德国政府一直致力于打击贪腐行为，但仍不时曝出政府官员和企业高管收受贿赂、滥用职权等丑闻，如近年来发生的国防军购腐败案。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日本在反腐败方面有着较为完善的法律制度，但近年来也曝出多起政治家和公务员收受贿赂、挪用公款等贪腐案件。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制定严格的反腐败法律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发达国家普遍制定了严格的反腐败法律，对贪污受贿、滥用职权等行为进行严厉打击，并设立了专门的反腐败机构进行监管和调查。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强化官员财产申报制度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发达国家普遍实行官员财产申报制度，要求政府官员和公职人员定期申报个人财产和收入情况，以便监管部门和社会公众进行监督。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加强国际合作与交流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发达国家之间加强反腐败领域的国际合作与交流，共同打击跨国贪腐行为，分享反腐败经验和信息。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法律制度与监管措施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媒体曝光与舆论监督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发达国家的媒体在反腐败斗争中发挥着重要作用，通过曝光贪腐案件和追踪调查，对政府官员和企业高管形成强大的舆论压力。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民间组织与公众参与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民间组织和公众参与是发达国家反腐败斗争的重要力量，他们通过举报、抗议等方式表达对贪腐行为的不满和反对，推动政府采取积极措施打击贪腐行为。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国际组织评估与监督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国际组织如透明国际等定期对各国反腐败工作进行评估和监督，发布相关报告和排名，对各国政府形成一定的压力和动力。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社会监督与舆论压力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发展中国家贪腐现状及应对策略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250" b="5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贪腐问题严重，涉及政府高层。应对策略包括加强法律制度建设和监督机制，推动电子政务以减少人为干预。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贪腐现象普遍，涉及政商勾结。政府采取建立独立反腐机构、加强审计和司法制度等措施应对。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政治腐败和官僚主义盛行。通过实施反腐败法、提高公众意识和加强国际合作等方式进行治理。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肯尼亚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典型国家案例分析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政治体制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民主制度相对较为透明，有助于减少贪腐；而威权体制由于缺乏有效监督和制衡机制，容易导致腐败。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良好的治理水平能够提高政府效率和透明度，降低腐败风险；而治理不善则可能导致权力滥用和腐败现象滋生。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政治体制与治理水平对贪腐影响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通过加强跨国反腐合作，共同打击跨国腐败犯罪，提高反腐效率。例如，国际刑警组织等跨国机构在协调各国行动方面发挥重要作用。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针对发展中国家反腐斗争的需要，提供技术援助、资金支持和经验分享等帮助。例如，世界银行等国际组织通过提供贷款和技术支持等方式，协助发展中国家加强反腐能力建设。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国际援助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国际合作与援助在反贪腐中作用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转型期国家贪腐现状及应对策略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https://d.book118.com/048005056140006035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2024-09-14T22:43:26.481</cp:lastPrinted>
  <dcterms:created xsi:type="dcterms:W3CDTF">2024-09-14T14:43:26Z</dcterms:created>
  <dcterms:modified xsi:type="dcterms:W3CDTF">2024-09-14T14:43:28Z</dcterms:modified>
</cp:coreProperties>
</file>