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7DFCF-C476-4C04-946D-EBAD44CE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B7EE-1477-4C80-A91E-7DBC0282F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8E1E2-FEB8-45F4-8B24-01936E13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EE28B-E4F4-4230-961B-FF4DF3D1F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AD3C4-3754-4C35-9E25-682808186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6F633-104A-471F-B77F-23CDB7EF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46B15-70F9-4652-A9A4-BC51E57F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4BB0B-1203-4EE7-BFD0-4D39E1D0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C39EF-FB3D-41D8-8990-3E9419A2B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655C2-89ED-4A78-8326-189791AB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67FBE-E983-44F9-827A-A5B57DF1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70121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ICU重度颅脑损伤护理查房PPT课件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重度颅脑损伤基础知识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护理展望和建议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颅脑损伤是一种常见的重症疾病，病情复杂多变，需要专业的护理和密切的观察。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通过护理查房，提高对ICU重度颅脑损伤患者的护理质量，确保患者得到最佳的护理效果。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ICU重度颅脑损伤是指颅脑受到严重创伤，导致昏迷、意识障碍等症状，需要紧急救治和严密监护。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本课件将介绍ICU重度颅脑损伤的护理要点、病情观察、并发症预防等方面的知识，为护理人员提供实用的指导和参考。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重度颅脑损伤基础知识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常见的病因包括交通事故、跌落、暴力打击等外部创伤，以及脑部肿瘤、脑血管疾病等内部病变。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颅脑损伤会导致脑组织水肿、颅内压升高，严重时可能引发脑疝，导致呼吸、循环等生命功能的衰竭。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常见的症状包括头痛、恶心、呕吐、意识障碍、抽搐、偏瘫等，严重时可能出现昏迷、瞳孔散大等。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通过体格检查、影像学检查（如CT、MRI）和实验室检查等手段进行诊断，其中影像学检查对于颅脑损伤的诊断具有重要意义。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根据病情的严重程度和具体情况，治疗方案包括药物治疗、手术治疗、康复治疗等。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以抢救生命、降低伤残率为首要目标，同时注意防治并发症，加强护理和康复训练。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密切监测患者的血压、心率、呼吸等指标，确保生命体征平稳。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定期为患者擦拭身体，保持皮肤清洁，预防压疮等并发症。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及时清理呼吸道分泌物，确保患者能够正常呼吸。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根据患者的病情和营养需求，制定合理的饮食计划，保证患者获得足够的营养。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https://d.book118.com/048007012107006024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2024-08-31T22:44:10.726</cp:lastPrinted>
  <dcterms:created xsi:type="dcterms:W3CDTF">2024-08-31T14:44:10Z</dcterms:created>
  <dcterms:modified xsi:type="dcterms:W3CDTF">2024-08-31T14:44:12Z</dcterms:modified>
</cp:coreProperties>
</file>