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0CE1F-8256-495E-B7CA-13595430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0B85F-1C21-4738-BF31-C01D31AAE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C8C2B-A2C0-46F1-B1E9-61554830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D4896-E80A-49D9-8219-5542E13D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DA9A1-672E-4F68-B2ED-08F19AA8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FACC0-746D-46C9-8702-FC253706A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BAA60-5C17-4BDA-9A94-0F0F23168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B7D8E-74D7-4283-B42F-514ACDD04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632E8-2277-470C-9AA8-089CC081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8748B-6E39-4B46-A4B1-C6848D6B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ECCDA-8DA1-4B87-A3E2-8F80E65B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25" r:id="rId2"/>
    <p:sldLayoutId id="2147485326" r:id="rId3"/>
    <p:sldLayoutId id="2147485327" r:id="rId4"/>
    <p:sldLayoutId id="2147485328" r:id="rId5"/>
    <p:sldLayoutId id="2147485329" r:id="rId6"/>
    <p:sldLayoutId id="2147485330" r:id="rId7"/>
    <p:sldLayoutId id="2147485331" r:id="rId8"/>
    <p:sldLayoutId id="2147485332" r:id="rId9"/>
    <p:sldLayoutId id="2147485333" r:id="rId10"/>
    <p:sldLayoutId id="214748533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16" Type="http://schemas.openxmlformats.org/officeDocument/2006/relationships/tags" Target="../tags/tag271.xml" /><Relationship Id="rId17" Type="http://schemas.openxmlformats.org/officeDocument/2006/relationships/tags" Target="../tags/tag272.xml" /><Relationship Id="rId18" Type="http://schemas.openxmlformats.org/officeDocument/2006/relationships/tags" Target="../tags/tag273.xml" /><Relationship Id="rId19" Type="http://schemas.openxmlformats.org/officeDocument/2006/relationships/tags" Target="../tags/tag274.xml" /><Relationship Id="rId2" Type="http://schemas.openxmlformats.org/officeDocument/2006/relationships/tags" Target="../tags/tag257.xml" /><Relationship Id="rId20" Type="http://schemas.openxmlformats.org/officeDocument/2006/relationships/tags" Target="../tags/tag275.xml" /><Relationship Id="rId21" Type="http://schemas.openxmlformats.org/officeDocument/2006/relationships/tags" Target="../tags/tag276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tags" Target="../tags/tag289.xml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19" Type="http://schemas.openxmlformats.org/officeDocument/2006/relationships/tags" Target="../tags/tag294.xml" /><Relationship Id="rId2" Type="http://schemas.openxmlformats.org/officeDocument/2006/relationships/tags" Target="../tags/tag277.xml" /><Relationship Id="rId20" Type="http://schemas.openxmlformats.org/officeDocument/2006/relationships/tags" Target="../tags/tag295.xml" /><Relationship Id="rId21" Type="http://schemas.openxmlformats.org/officeDocument/2006/relationships/tags" Target="../tags/tag296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7053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数学解题操作与思维策略分享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思维策略在数学解题中的应用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数学解题操作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数学解题中的逻辑思维训练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数学解题中的心态与习惯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数学解题中的创造性思维培养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数学解题的实践与应用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数学解题操作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理解题目要求</a:t>
            </a:r>
            <a:endParaRPr lang="zh-CN" altLang="en-US"/>
          </a:p>
        </p:txBody>
      </p:sp>
      <p:sp>
        <p:nvSpPr>
          <p:cNvPr id="10489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仔细阅读题目，明确解题目标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提取关键信息，理解题意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确定解题思路，选择合适的数学方法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89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避免解题过程中的常见错误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分析问题</a:t>
            </a:r>
            <a:endParaRPr lang="zh-CN" altLang="en-US"/>
          </a:p>
        </p:txBody>
      </p:sp>
      <p:sp>
        <p:nvSpPr>
          <p:cNvPr id="10490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理解题意：仔细阅读题目，明确已知条件和未知量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确定解题目标：明确解题的目的和要求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找出关键信息：找出题目中的重要数据和关系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转化问题：将问题转化为数学模型或表达式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寻找解题方法</a:t>
            </a:r>
            <a:endParaRPr lang="zh-CN" altLang="en-US"/>
          </a:p>
        </p:txBody>
      </p:sp>
      <p:sp>
        <p:nvSpPr>
          <p:cNvPr id="1049078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理解问题：仔细阅读题目，明确问题的要求和条件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8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0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制定计划：根据问题的特点，选择合适的解题策略和方法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9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94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6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8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执行计划：按照制定的计划，逐步进行解题操作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2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4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6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回顾与总结：检查解题过程和结果，总结经验和教训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执行解题步骤</a:t>
            </a:r>
            <a:endParaRPr lang="zh-CN" altLang="en-US"/>
          </a:p>
        </p:txBody>
      </p:sp>
      <p:sp>
        <p:nvSpPr>
          <p:cNvPr id="1049150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2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54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仔细审题，明确题目要求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5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58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0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2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运用所学知识，构建数学模型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6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66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8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0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按照解题步骤，逐步推导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4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6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8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检查结果，确保答案正确无误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2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思维策略在数学解题中的应用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归纳与演绎</a:t>
            </a:r>
            <a:endParaRPr lang="zh-CN" altLang="en-US"/>
          </a:p>
        </p:txBody>
      </p:sp>
      <p:sp>
        <p:nvSpPr>
          <p:cNvPr id="1049260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2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66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归纳：从具体实例中总结出一般规律和性质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8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70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76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演绎：根据一般原理推导出特殊情况下的结论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8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0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86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归纳与演绎在数学解题中的应用：通过归纳总结题型和解题方法，通过演绎推导解题步骤和答案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8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0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6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思维策略在数学解题中的重要性：运用归纳和演绎思维策略，能够更加高效地解决数学问题，提高数学思维能力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8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分析与综合</a:t>
            </a:r>
            <a:endParaRPr lang="zh-CN" altLang="en-US"/>
          </a:p>
        </p:txBody>
      </p:sp>
      <p:sp>
        <p:nvSpPr>
          <p:cNvPr id="104934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定义：分析是将复杂问题分解为简单部分，分别研究其性质；综合是将简单部分结合成一个整体，得出整体性质。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应用：在数学解题中，分析用于理解问题、找出关键点，综合用于整合思路、得出答案。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优势：分析使问题简化，综合使答案完整。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结合：通过分析与综合的结合，可以更全面地理解问题，提高解题效率。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抽象与具体</a:t>
            </a:r>
            <a:endParaRPr lang="zh-CN" altLang="en-US"/>
          </a:p>
        </p:txBody>
      </p:sp>
      <p:sp>
        <p:nvSpPr>
          <p:cNvPr id="1049404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抽象思维：将具体问题抽象化，找出数学规律和模型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0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具体思维：将抽象思维具体化，通过实例和案例来解释数学概念和解题方法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16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思维策略在数学解题中的应用：通过抽象思维建立数学模型，再通过具体思维将模型应用到实际问题中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22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抽象与具体的相互转化：在数学解题中，抽象思维和具体思维需要相互转化，以更好地解决问题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转化与化归</a:t>
            </a:r>
            <a:endParaRPr lang="zh-CN" altLang="en-US"/>
          </a:p>
        </p:txBody>
      </p:sp>
      <p:sp>
        <p:nvSpPr>
          <p:cNvPr id="104946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转化与化归是一种重要的数学思维策略，通过将复杂问题转化为简单问题，将未知问题转化为已知问题，从而解决问题。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在数学解题中，转化与化归的常见方法包括换元法、消元法、参数法等，这些方法可以帮助我们将复杂的问题简化为易于解决的问题。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转化与化归的思维策略在数学解题中具有广泛的应用，不仅限于代数问题，也适用于几何、概率统计等领域的问题。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掌握转化与化归的思维策略需要多做练习，通过不断的实践来提高自己的思维能力和解题能力。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5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数学解题中的逻辑思维训练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概念清晰</a:t>
            </a:r>
            <a:endParaRPr lang="zh-CN" altLang="en-US"/>
          </a:p>
        </p:txBody>
      </p:sp>
      <p:sp>
        <p:nvSpPr>
          <p:cNvPr id="10495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明确数学概念的定义和含义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掌握数学符号的准确用法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理解数学公式的推导过程和适用范围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形成正确的数学解题思路和策略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推理严谨</a:t>
            </a:r>
            <a:endParaRPr lang="zh-CN" altLang="en-US"/>
          </a:p>
        </p:txBody>
      </p:sp>
      <p:sp>
        <p:nvSpPr>
          <p:cNvPr id="10496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数学解题中的逻辑思维训练是必不可少的。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正确的推理过程能够保证数学解题的正确性和可靠性。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逻辑思维训练有助于提高学生的数学解题能力和数学素养。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推理过程需要遵循严格的逻辑规则和推理方法。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论证有力</a:t>
            </a:r>
            <a:endParaRPr lang="zh-CN" altLang="en-US"/>
          </a:p>
        </p:txBody>
      </p:sp>
      <p:sp>
        <p:nvSpPr>
          <p:cNvPr id="10497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数学解题中的逻辑思维训练，能够提高论证的严密性和准确性。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逻辑思维训练有助于理解数学概念和定理，加深对数学知识的理解。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训练逻辑思维有助于提高数学解题效率，更快地找到解题思路。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通过训练，可以培养出严谨的思维方式，避免在解题过程中出现逻辑错误。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https://d.book118.com/048007053036006043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数学解题操作与思维策略分享</vt:lpstr>
      <vt:lpstr>目录</vt:lpstr>
      <vt:lpstr>数学解题操作</vt:lpstr>
      <vt:lpstr>理解题目要求</vt:lpstr>
      <vt:lpstr>分析问题</vt:lpstr>
      <vt:lpstr>寻找解题方法</vt:lpstr>
      <vt:lpstr>执行解题步骤</vt:lpstr>
      <vt:lpstr>思维策略在数学解题中的应用</vt:lpstr>
      <vt:lpstr>归纳与演绎</vt:lpstr>
      <vt:lpstr>分析与综合</vt:lpstr>
      <vt:lpstr>抽象与具体</vt:lpstr>
      <vt:lpstr>转化与化归</vt:lpstr>
      <vt:lpstr>数学解题中的逻辑思维训练</vt:lpstr>
      <vt:lpstr>概念清晰</vt:lpstr>
      <vt:lpstr>推理严谨</vt:lpstr>
      <vt:lpstr>论证有力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2024-09-22T18:21:20.620</cp:lastPrinted>
  <dcterms:created xsi:type="dcterms:W3CDTF">2024-09-22T10:21:20Z</dcterms:created>
  <dcterms:modified xsi:type="dcterms:W3CDTF">2024-09-22T10:21:23Z</dcterms:modified>
</cp:coreProperties>
</file>