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EB501-2004-40BB-8CCE-6AAEC12F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9175D-4FB5-46FF-9B97-4614AD64F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46218-3147-4CF3-AC6A-5DF1D4EF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5589F-567D-41A4-9A1B-CD98A19F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85EF13-7BDC-46CB-8E0F-7E60B2029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AF561-6FE7-4260-B1C6-166C0018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49823-D279-4F9E-9935-C8147489F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2FD55-3ECD-4FE9-A13E-16E80F26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FA311-2BE5-4568-9343-839F1F56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2A64E-55A8-414E-AF98-847F6DA4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F0364-9606-424F-8DEE-15690DB82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705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静脉曲张护理查房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护理措施及效果评价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患者教育及康复指导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家属沟通与合作事项说明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姓名：张先生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张先生患有静脉曲张多年，右下肢静脉曲张较为严重，曾接受过激光治疗，但效果不佳。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医生通过体格检查和询问病史，确诊张先生为下肢静脉曲张伴血栓形成。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物理治疗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定期复查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穿医用弹力袜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医生制定了以下治疗方案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帮助缓解症状，防止血栓加重。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使用抗凝药物和血管扩张剂，以减轻血栓症状。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进行理疗和按摩，促进血液循环。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每两周进行一次复查，以监测治疗效果。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经过一个月的治疗，张先生的症状得到明显缓解，复查结果显示血栓症状有所减轻。医生根据治疗效果调整了治疗方案，继续进行药物治疗和物理治疗，并建议张先生长期穿医用弹力袜，以防止静脉曲张复发。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护理措施及效果评价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术前准备与术后护理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手术后，护士会密切观察患者的生命体征和伤口情况，确保伤口无感染。同时，护士会指导患者进行适当的活动和休息，以促进伤口愈合。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在手术前，护士会为患者进行全面的身体检查，确保患者符合手术条件。同时，护士会向患者详细介绍手术过程和注意事项，以减轻患者的紧张情绪。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静脉曲张手术后，患者可能会感到疼痛。护士会根据患者的疼痛程度，采取适当的止痛措施，如使用止痛药或进行冷敷等。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静脉曲张手术对患者来说可能是一种压力。护士会倾听患者的感受，提供情感支持，并鼓励患者积极面对手术后的恢复过程。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疼痛管理及心理支持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在手术前和手术后，护士会采取一系列预防措施，如保持伤口清洁、避免剧烈运动等，以降低并发症的发生风险。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如果发生并发症，如伤口感染、出血等，护士会立即采取相应的处理措施，如使用抗生素、止血等，以确保患者的安全和健康。同时，护士会密切观察患者的病情变化，及时调整治疗方案。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患者教育及康复指导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https://d.book118.com/048007055106006024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2024-08-31T22:11:26.349</cp:lastPrinted>
  <dcterms:created xsi:type="dcterms:W3CDTF">2024-08-31T14:11:26Z</dcterms:created>
  <dcterms:modified xsi:type="dcterms:W3CDTF">2024-08-31T14:11:28Z</dcterms:modified>
</cp:coreProperties>
</file>