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B5A201-1390-4655-9770-0FEA70064F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9981C6-7014-42AA-8181-10F683330E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4AB9CF-A038-490A-B528-DA7E449AAC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8ABAFC-4732-4403-A74E-421229DF6B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27F1035-918F-4BD3-83E4-12396F5C25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AFDEA00-E99F-40C6-A5CE-799A7D7852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3BC3308-4D81-4F3E-B915-D32D88E37D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65EFF7-0703-4E3C-87B0-C263BA2D67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9E83E4-7366-4A4F-BA07-C1E1EB9944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5F080F-BBCF-4491-B20E-EF27B75180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650292-3BE7-47C9-A9F6-CA62058C14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8011007044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旅客心肺复苏方案模板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旅客突发状况处理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心肺复苏操作流程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心肺复苏后的护理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心肺复苏培训与演练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心肺复苏基础知识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心肺复苏是一种紧急抢救措施，对于心脏骤停的病人，及早进行心肺复苏能够挽救生命，降低死亡率。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500" r="15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挽救生命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心肺复苏能够保证大脑的氧气供应，减轻或避免大脑损伤，有助于病人的康复。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保护大脑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31125" r="3112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5692" r="156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心肺复苏能够维持病人的基本生理功能，如呼吸和血液循环，为进一步救治创造条件。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维持基本生理功能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心肺复苏通过胸外按压和人工呼吸来提供循环支持，维持病人的生命体征。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循环支持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7542" r="7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快速反应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292" r="102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持续施救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9572" r="1957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心肺复苏需要快速反应，尽可能早地对病人进行救治，以降低死亡风险。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心肺复苏需要持续进行，直到病人恢复自主心跳和呼吸，或者专业救援人员到达。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心肺复苏的基本原理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捏住病人的鼻子，向其口中吹气，以提供氧气。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在病人胸部两侧进行有规律的按压，以产生人工循环。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心肺复苏包括胸外按压（C）、开放气道（A）和人工呼吸（B）三个步骤，需按照C-A-B的顺序进行。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清理并开放病人的气道，以保证人工呼吸的有效性。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胸外按压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CPR流程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开放气道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人工呼吸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心肺复苏的步骤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旅客突发状况处理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032" b="803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在旅途中，要时刻关注旅客的身体状况，如果出现面色苍白、呼吸困难、意识丧失等异常情况，应立即判断是否为突发状况。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常见的突发状况包括心脏骤停、窒息、休克、中毒等，需要迅速判断并采取相应措施。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旅客突发状况的识别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常见突发状况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旅客突发状况的识别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在发现旅客突发状况后，首先要确保其呼吸道畅通，清除口鼻异物，使患者平躺并抬高头部。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对于心脏骤停的旅客，应立即进行心肺复苏，按照胸外按压、开放气道、人工呼吸的顺序进行。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保持呼吸道通畅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旅客突发状况的初步处理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55" r="3265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743" r="3274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在初步处理的同时，应立即呼叫医疗救援，简要说明患者状况及所采取的措施。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呼叫救援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在等待医疗救援期间，应将患者安全转运至医疗设施完备的医疗机构，途中保持初步处理措施。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转运患者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旅客突发状况的紧急处理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心肺复苏操作流程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https://d.book118.com/048011007044006031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2024-09-08T04:43:21.054</cp:lastPrinted>
  <dcterms:created xsi:type="dcterms:W3CDTF">2024-09-07T20:43:21Z</dcterms:created>
  <dcterms:modified xsi:type="dcterms:W3CDTF">2024-09-07T20:43:22Z</dcterms:modified>
</cp:coreProperties>
</file>