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AE7FD-797F-498D-A49D-6BADE02C7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3DDDD-83E5-4CE2-8C56-AFC8C6A93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1E9D9-E260-4F59-BB96-759AA7FC1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D9131-C9E4-42BF-B39F-701D71E82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1B69E4-4035-4EF9-81B7-AC4E8C601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E76294-68AB-43B2-8F78-FDFCF40DF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2B6A01-37FA-4183-8C2C-368CE71B1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F9526-5401-4893-86DB-E1BAC6586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0686D-84BC-43E4-AE98-B9062591B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1B385-245D-47DF-8285-D692F965F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B6AC2-07DD-4E03-AEC7-11CA837F5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1301411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医药营销行业现状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医药营销行业概述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医药营销模式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医药营销市场分析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医药营销面临的挑战与对策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医药营销案例分析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医药营销行业概述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医药营销是指医药企业通过市场研究、产品开发、定价、分销、促销等一系列活动，满足消费者需求并实现企业目标的过程。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医药营销行业具有高技术、高风险、高投入、高附加值等特点，需要严格遵守国家法律法规和行业规范。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医药营销行业经历了从传统销售模式向现代营销模式的转变，从以产品为中心向以客户为中心的转变。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随着医疗技术的进步和消费者需求的多样化，医药营销行业将继续发展，并呈现出数字化、精准化、个性化等趋势。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87" r="246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医药营销行业的历史与发展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目前，医药营销行业面临着激烈的竞争和不断变化的消费者需求，同时国家对药品监管的力度也在不断加强。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未来，医药营销行业将朝着数字化转型、精准营销、个性化服务、跨界合作等方向发展。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挑战与机遇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医药营销行业在面临挑战的同时，也存在着巨大的机遇，企业需要不断创新和适应变化，才能在市场竞争中立于不败之地。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医药营销行业的现状与趋势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医药营销模式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传统医药营销模式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药品推广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通过医药代表与医生面对面交流，推广药品知识和使用方法，提高药品销量。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学术营销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通过举办学术会议、研讨会等形式，推广药品在某一领域的应用和研究成果，提高药品品牌知名度和美誉度。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在电视、广播、报纸等媒体上投放广告，宣传药品品牌和疗效，吸引消费者购买。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利用互联网平台，如搜索引擎、社交媒体等，进行药品宣传和推广，提高药品知名度和曝光率。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线上推广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电子商务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建立医药电商平台，提供在线咨询、购买、配送等服务，方便消费者购买药品。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通过移动医疗APP等应用，提供在线问诊、预约挂号等服务，满足消费者对便捷医疗的需求。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互联网医药营销模式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通过自建电商平台，提供药品销售和配送服务，吸引消费者购买。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平台型医药电商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专注于某一类药品或某一领域，提供专业化的药品销售和咨询服务。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垂直型医药电商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线上线下结合的医药电商模式，通过线下门店和线上平台为消费者提供便捷的药品购买服务。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O2O型医药电商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医药电商营销模式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线下体验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到实体药店或医疗机构进行药品购买或医疗服务体验。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为会员提供个性化服务，如定期回访、健康管理计划等，提高客户忠诚度和满意度。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线上预约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通过线上平台预约医生或药店服务，提供便捷的医疗服务。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医药O2O营销模式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医药营销市场分析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963" r="1196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区域差异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不同地区的医药营销市场规模和增长速度存在差异，发达国家的市场规模较大，但发展中国家的增长速度较快。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近年来，全球医药营销市场规模持续增长，预计未来几年将继续保持增长态势。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增长动力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增长动力主要来源于人口老龄化、慢性病发病率上升以及医疗保健支出的增加。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https://d.book118.com/048013014111006036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2024-09-16T03:29:23.374</cp:lastPrinted>
  <dcterms:created xsi:type="dcterms:W3CDTF">2024-09-15T19:29:23Z</dcterms:created>
  <dcterms:modified xsi:type="dcterms:W3CDTF">2024-09-15T19:29:25Z</dcterms:modified>
</cp:coreProperties>
</file>