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E645C-088F-4C2C-8F22-5B145DE3B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E6AFB-CCAC-48C6-B358-F836B871F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EF2C6-E379-40AC-AFAD-F4F505B6A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3F752-329D-42B8-A8B0-96C63A782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2099E-12DD-4462-85DD-630736E63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889C56-D2D7-4891-B900-5BB9CBF4B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CC891B-76A4-42E0-9E66-CB9D96A19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99D12-BCB4-4AFD-A2B7-D8DEE4C02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09288-372B-488A-A2A1-B9ED33949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81B2F-05E8-4E54-B0F4-3F8FF119C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568A0-FCD7-4DB7-9CC4-3AC8AFCC1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14035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纪检监察工作总结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本年度纪检监察工作总体情况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党风廉政建设情况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监督检查和执纪问责情况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纪检监察干部队伍建设情况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未来工作计划和展望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落实全面从严治党要求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纪检监察工作是落实全面从严治党要求的重要手段，通过加强党内监督、严明纪律、惩治腐败等措施，推动全面从严治党向纵深发展。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促进党风廉政建设和反腐败斗争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纪检监察工作致力于构建风清气正的政治生态，通过加强党风廉政建设、推进反腐败斗争，为党和国家事业发展提供坚强保障。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94" r="240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纪检监察工作总体情况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包括纪检监察机关的组织架构、职责定位、工作原则等方面的内容。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监督执纪问责情况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重点汇报在监督执纪问责方面的工作开展情况，包括日常监督、专项监督、执纪审查、问责处理等方面的内容。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党风廉政建设和反腐败斗…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汇报在党风廉政建设和反腐败斗争方面的工作进展和成效，包括落实中央八项规定精神、纠正“四风”问题、查处腐败案件等方面的内容。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客观分析纪检监察工作中存在的问题和不足，如监督执纪问责力度不够、制度机制不完善等。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提出下一步纪检监察工作的计划和重点任务，如加强日常监督、深化政治巡察、推进以案促改等。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本年度纪检监察工作总体情况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667" r="5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坚决贯彻党中央和上级纪委的决策部署，推动全面从严治党向纵深发展。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落实全面从严治党要求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加强纪律建设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推进反腐败斗争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深化作风建设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严明党的纪律，特别是政治纪律和政治规矩，加强纪律教育，强化纪律执行。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保持惩治腐败高压态势，加强反腐败协调工作，推动形成不敢腐、不能腐、不想腐的有效机制。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巩固拓展落实中央八项规定精神成果，持之以恒纠治“四风”，切实改进工作作风。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执纪审查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巡视巡察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问责追责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工作进展和完成情况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72" r="197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893" r="38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7243" b="172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加强对党的路线方针政策、决议决定执行情况等的监督检查，确保政令畅通。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严肃查处违反党的纪律的行为，重点查处党的十八大以来不收敛、不收手的腐败问题。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深化政治巡视，聚焦“两个维护”根本任务，加强对被巡视党组织的全面监督。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对落实管党治党责任不力、执行党的纪律不严等问题进行严肃问责，强化责任担当。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427" r="1842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运用大数据等现代信息技术手段，提高监督的精准性和有效性。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创新监督方式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深入开展党风廉政建设和反腐败斗争宣传教育，增强党员干部的纪律意识和规矩意识。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在严肃查处腐败问题的同时，注重从源头上预防和治理腐败，推动完善制度、堵塞漏洞。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推进标本兼治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加强纪检监察干部队伍建设，提高政治素质和业务能力，打造忠诚干净担当的纪检监察铁军。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强化自身建设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工作亮点和特色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党风廉政建设情况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加强督促检查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定期开展专项督查，对违反中央八项规定精神的问题进行严肃查处和问责。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改进新闻报道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压缩报道篇幅和时长，突出民生和社会热点，减少领导同志报道。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规范出访活动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合理安排出访计划，严格控制出访人数和经费，确保出访活动符合外交礼仪和节约原则。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精简会议活动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严格控制会议数量、规模和时长，提高会议效率。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精简文件简报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减少文件数量，提高文件质量，突出重点，言之有物。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落实中央八项规定精神情况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74" r="1347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着力解决工作不实、弄虚作假等问题，推动工作作风转变。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纠正形式主义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加强领导干部作风建设，提高服务意识和能力，切实解决群众反映强烈的突出问题。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纠正官僚主义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严格执行廉洁自律规定，坚决刹住公款吃喝、旅游和送礼等不正之风。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纠正享乐主义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倡导勤俭节约，反对铺张浪费，加强财务管理和审计监督。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纠正奢靡之风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纠正“四风”问题情况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廉洁自律和反腐败工作情况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加强廉洁自律教育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深入开展党风廉政建设和反腐败斗争宣传教育，引导党员干部牢固树立正确的世界观、人生观和价值观。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完善制度建设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建立健全反腐倡廉制度体系，加强对权力运行的制约和监督，形成用制度管权、按制度办事、靠制度管人的有效机制。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强化监督检查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加大对重点领域、关键环节和重要岗位的监督检查力度，及时发现和纠正存在的问题。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严肃查处违纪违法行为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保持惩治腐败高压态势，坚决查处各类违纪违法行为，营造风清气正的良好政治生态。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https://d.book118.com/048014035027006026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2024-09-03T06:12:33.459</cp:lastPrinted>
  <dcterms:created xsi:type="dcterms:W3CDTF">2024-09-02T22:12:33Z</dcterms:created>
  <dcterms:modified xsi:type="dcterms:W3CDTF">2024-09-02T22:12:35Z</dcterms:modified>
</cp:coreProperties>
</file>