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8FF42-AE32-45FB-B838-86B9436B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12C4B-109D-4C72-AF78-9384D7A00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34855-416C-4E12-8C4F-D461D4DB7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4AAC3-BE40-48AD-AA65-0BCC96C84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0F33F-3CF9-413E-B79E-08D52E8D2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9A28E-E628-489B-8DD1-D8104BE7E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0301F-423F-4A01-824D-6D60BCEAD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FEECF-598B-4F2C-B27F-6B3C44783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ABC05-69EE-4712-88AD-722235B9A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12B2A-1BE0-404C-B290-C47BB9830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6785F-219D-435C-A002-06FF732ED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16065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新媒体行业的社交化广告营销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社交化广告营销概述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社交化广告营销平台选择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内容创意与呈现方式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目标受众定位与精准投放策略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互动环节设置与粉丝参与度提升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效果评估与优化调整方案制定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社交化广告营销概述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社交化广告营销是指利用社交媒体平台，通过用户参与、分享和互动等方式，推广品牌、产品或服务的一种营销方式。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随着社交媒体的普及和用户对社交媒体的依赖程度不断加深，社交化广告营销将更加注重个性化、精准化和互动化，同时结合大数据和人工智能等技术，实现更高效的广告投放和营销效果评估。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通过社交媒体平台的广泛传播和用户分享，可以快速提高品牌曝光度和知名度。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通过精准的社交化广告投放，可以吸引潜在消费者，提高转化率和销售额。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增强用户黏性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通过社交媒体平台上的互动和沟通，可以增强用户对品牌的认同感和忠诚度，提高用户黏性。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社交化广告营销的重要性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精准投放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利用大数据和人工智能技术，对目标受众进行精准定位，实现广告的个性化投放。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通过对广告投放效果的实时监测和数据分析，不断优化广告策略，提高广告效果和投资回报率。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利用社交媒体平台的传播特性，通过用户分享、转发等方式，扩大广告的传播范围和影响力。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用户参与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鼓励用户参与到广告的创作和传播过程中，提高广告的互动性和用户参与度。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社交化广告营销的核心思想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社交化广告营销平台选择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微博广告形式多样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微博广告形式包括图文、视频、直播等，能够满足广告主多样化的推广需求。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微博用户群体广泛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微博月活跃用户达到数亿，用户群体覆盖各个年龄段和兴趣领域，为广告主提供了广阔的潜在受众。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微博内容传播迅速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微博信息传播速度快，热门话题和事件能够在短时间内迅速传播，为广告主提供了良好的曝光机会。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微博营销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微信朋友圈广告定向精准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微信朋友圈广告可以根据用户的地理位置、年龄、性别、兴趣等标签进行定向投放，提高广告的精准度和效果。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微信小程序助力营销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微信小程序为广告主提供了更多的营销玩法，如小程序广告、小程序电商等，能够提升用户体验和转化效果。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微信用户粘性高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微信作为社交工具，用户粘性高，使用频率高，为广告主提供了更多的触达机会。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抖音短视频创意丰富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抖音短视频形式创意丰富，能够通过有趣、有吸引力的视频内容吸引用户的注意力，提高广告的观看率和传播效果。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抖音直播带货效果好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抖音直播带货成为近年来新兴的电商模式，能够通过直播互动、优惠促销等方式提高销售转化率。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抖音用户群体年轻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抖音用户以年轻人为主，对于时尚、潮流、娱乐等内容有较高的关注度，适合针对年轻受众的广告主。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其他社交平台比较与选择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小红书作为一个女性时尚生活社区，用户群体以女性为主，对于美妆、护肤、穿搭等内容有较高的关注度，适合女性消费品的广告主。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小红书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知乎作为一个知识分享社区，用户群体相对专业，对于知识类、教育类广告有较高的接受度。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知乎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B站作为一个二次元文化社区，用户群体对于动漫、游戏、二次元文化等内容有较高的关注度，适合针对这类受众的广告主。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内容创意与呈现方式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通过深入了解目标受众的情感需求，创作能够触动人心的内容，引发情感共鸣，提高广告的吸引力和影响力。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鼓励创新思维，打破传统广告模式，尝试不同的内容形式和呈现方式，让广告更具独特性和新颖性。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运用故事化的手法，将广告内容融入生动有趣的故事中，吸引受众的注意力，增强品牌记忆度。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故事化营销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色彩运用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合理运用色彩，创造出与品牌形象相符的视觉风格，同时吸引受众的眼球，提高广告的视觉冲击力。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排版布局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通过巧妙的排版布局，突出广告的重点信息，引导受众的阅读视线，提高广告的阅读体验。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图片与图形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运用高质量的图片和图形元素，提升广告的视觉美感，同时增强广告的传播力和感染力。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掌握视频剪辑技巧，将拍摄好的素材进行剪辑、拼接和处理，制作出流畅、有节奏感的广告视频。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视频剪辑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适当运用特效技术，如转场、滤镜、动画等，增强视频的视觉效果，提升广告的观赏性和吸引力。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特效添加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注重音效的处理和搭配，选择与广告内容相符的背景音乐和音效，营造出恰当的氛围和情感共鸣。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视频制作与编辑技巧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某品牌通过社交媒体平台发布了一支富有创意和情感的广告视频，成功引发了目标受众的共鸣和关注，提升了品牌知名度和美誉度。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某公司运用故事化的营销手法，在广告中讲述了一个生动有趣的故事，吸引了大量受众的关注和转发，实现了广告的高效传播。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某品牌在广告中巧妙运用了视觉设计技巧，通过独特的色彩搭配和排版布局，突出了广告的重点信息，提升了广告的视觉冲击力和阅读体验。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案例分享：成功的内容创意实践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https://d.book118.com/048016065132006034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2024-09-13T10:52:06.188</cp:lastPrinted>
  <dcterms:created xsi:type="dcterms:W3CDTF">2024-09-13T02:52:06Z</dcterms:created>
  <dcterms:modified xsi:type="dcterms:W3CDTF">2024-09-13T02:52:08Z</dcterms:modified>
</cp:coreProperties>
</file>