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6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D4EA4-6FE7-47A8-956F-01D54EAEF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31790-C6CA-431F-9D15-C0D5C09BC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3B461-E420-44DC-839B-8391FBA88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24EBE-5BFD-4403-B95E-7AC8ADE5C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38E7C-970D-4F15-9E22-57AE416AE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DC196-103C-4E40-B705-B2E155606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5D6173-C84F-4F25-A13A-1124AB3CB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AE1E3-8C39-4B06-AC38-813356415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D616F-A956-4941-863C-19AC39D99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8FC57-A114-427C-A991-D46C2B279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016A8-4E53-4A8E-8D6A-52C4D06D9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625" r:id="rId2"/>
    <p:sldLayoutId id="2147499626" r:id="rId3"/>
    <p:sldLayoutId id="2147499627" r:id="rId4"/>
    <p:sldLayoutId id="2147499628" r:id="rId5"/>
    <p:sldLayoutId id="2147499629" r:id="rId6"/>
    <p:sldLayoutId id="2147499630" r:id="rId7"/>
    <p:sldLayoutId id="2147499631" r:id="rId8"/>
    <p:sldLayoutId id="2147499632" r:id="rId9"/>
    <p:sldLayoutId id="2147499633" r:id="rId10"/>
    <p:sldLayoutId id="214749963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ags" Target="../tags/tag150.xml" /><Relationship Id="rId29" Type="http://schemas.openxmlformats.org/officeDocument/2006/relationships/tags" Target="../tags/tag151.xml" /><Relationship Id="rId3" Type="http://schemas.openxmlformats.org/officeDocument/2006/relationships/tags" Target="../tags/tag125.xml" /><Relationship Id="rId30" Type="http://schemas.openxmlformats.org/officeDocument/2006/relationships/tags" Target="../tags/tag152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1613000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如何教导小学生正确对待战争和暴力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了解战争和暴力的概念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引导小学生树立正确的价值观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加强家校合作共同引导小学生正确对待战争和暴力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通过教育活动增强小学生的认知能力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培养小学生的批判性思维和独立思考能力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了解战争和暴力的概念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解释战争和暴力的定义</a:t>
            </a:r>
            <a:endParaRPr lang="zh-CN" altLang="en-US"/>
          </a:p>
        </p:txBody>
      </p:sp>
      <p:sp>
        <p:nvSpPr>
          <p:cNvPr id="104900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战争：指国家或政治集团之间的武装冲突，通常涉及大规模的军事行动和伤亡。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战争和暴力的影响：战争和暴力都会给社会、经济、文化和个人带来深远的影响，包括生命损失、财产损失、心理创伤和社会动荡等。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战争和暴力的关系：战争是一种极端的暴力形式，而暴力则是战争的一种表现形式。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暴力：指使用武力或威胁使用武力，以达成某种目的的行为，包括身体伤害、财产损失和心理伤害等。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分析战争和暴力的危害</a:t>
            </a:r>
            <a:endParaRPr lang="zh-CN" altLang="en-US"/>
          </a:p>
        </p:txBody>
      </p:sp>
      <p:sp>
        <p:nvSpPr>
          <p:cNvPr id="104909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心理创伤：战争和暴力会给人们带来长期的心理创伤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社会动荡：战争和暴力会导致社会动荡不安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财产损失：战争和暴力会导致大量财产损失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生命损失：战争和暴力会导致大量人员伤亡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阐述和平的重要性</a:t>
            </a:r>
            <a:endParaRPr lang="zh-CN" altLang="en-US"/>
          </a:p>
        </p:txBody>
      </p:sp>
      <p:sp>
        <p:nvSpPr>
          <p:cNvPr id="10491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和平是社会发展的基础，是保障人民安居乐业的重要条件。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和平有助于维护国际秩序和稳定，促进各国之间的友好合作和共同发展。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通过教育小学生了解战争和暴力的概念，让他们认识到和平的重要性，从而培养他们的和平意识和社会责任感。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战争和暴力往往带来巨大的人员伤亡和财产损失，对社会和经济造成严重破坏。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2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引导小学生树立正确的价值观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强调尊重生命和和平的价值</a:t>
            </a:r>
            <a:endParaRPr lang="zh-CN" altLang="en-US"/>
          </a:p>
        </p:txBody>
      </p:sp>
      <p:sp>
        <p:nvSpPr>
          <p:cNvPr id="10493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尊重生命：教育小学生尊重他人的生命，不伤害他人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反对暴力：教育小学生反对暴力行为，学会和平解决矛盾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培养爱心：教育小学生关爱他人，关心社会，培养爱心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树立和平意识：教育小学生树立和平意识，理解战争的危害，珍惜和平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培养同理心和关爱他人的品质</a:t>
            </a:r>
            <a:endParaRPr lang="zh-CN" altLang="en-US"/>
          </a:p>
        </p:txBody>
      </p:sp>
      <p:sp>
        <p:nvSpPr>
          <p:cNvPr id="104937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实践锻炼：鼓励小学生参与公益活动，如志愿者服务、慈善捐款等，培养关爱他人的品质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教育方式：通过故事、案例、角色扮演等方式，引导小学生理解和感受他人的情感和需求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关爱他人：关心他人的生活和情感，帮助他人解决问题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同理心：理解他人的感受和需求，培养同情心和爱心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培养责任感和担当精神</a:t>
            </a:r>
            <a:endParaRPr lang="zh-CN" altLang="en-US"/>
          </a:p>
        </p:txBody>
      </p:sp>
      <p:sp>
        <p:nvSpPr>
          <p:cNvPr id="10494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教育小学生理解战争的残酷性和暴力的危害性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引导小学生树立正确的价值观，培养责任感和担当精神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通过历史事件和真实案例，让小学生了解战争的后果和影响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教育小学生尊重生命，关爱他人，培养他们的同情心和爱心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2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通过教育活动增强小学生的认知能力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https://d.book118.com/048016130003006032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如何教导小学生正确对待战争和暴力</vt:lpstr>
      <vt:lpstr>目录</vt:lpstr>
      <vt:lpstr>了解战争和暴力的概念</vt:lpstr>
      <vt:lpstr>解释战争和暴力的定义</vt:lpstr>
      <vt:lpstr>分析战争和暴力的危害</vt:lpstr>
      <vt:lpstr>阐述和平的重要性</vt:lpstr>
      <vt:lpstr>引导小学生树立正确的价值观</vt:lpstr>
      <vt:lpstr>强调尊重生命和和平的价值</vt:lpstr>
      <vt:lpstr>培养同理心和关爱他人的品质</vt:lpstr>
      <vt:lpstr>培养责任感和担当精神</vt:lpstr>
      <vt:lpstr>通过教育活动增强小学生的认知能力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2024-09-09T05:01:35.282</cp:lastPrinted>
  <dcterms:created xsi:type="dcterms:W3CDTF">2024-09-08T21:01:35Z</dcterms:created>
  <dcterms:modified xsi:type="dcterms:W3CDTF">2024-09-08T21:01:37Z</dcterms:modified>
</cp:coreProperties>
</file>