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69DFE-8BCA-40B0-8C6A-0CA4EFAB1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C8410-119A-446D-BA10-9742C7DA3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95631-CA68-4C30-B9B2-010001456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951F2-CF31-4A03-AD21-CA371A0F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95D266-344F-441A-90D5-C555E0DB9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C7994-55A4-4545-9FC7-2297ADE2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1F4A07-9F94-427D-84DB-F1C9A05D3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656C3-1CA8-44A2-AF20-B673F7CBF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FAFD4-D75C-41A3-BF60-6A87418A0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90DE3-D4DA-431B-BC77-C00123C02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DFB1A-7034-4ADB-B4B2-4D4CAFF7C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17023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人力资源管理思路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人力资源管理理论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人力资源管理是指组织通过一系列管理活动，对人力资源进行获取、开发、保持、利用和评估，以实现个人和组织目标的最大化。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人力资源管理在组织发展中具有至关重要的作用。它能够帮助组织获取和留住优秀的人才，提高员工的工作满意度和绩效，促进组织的可持续发展。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945" r="1894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全面关注员工的选、用、育、留等各个环节，构建完善的人力资源管理体系。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以人事管理为主，主要关注员工的招聘、薪酬和福利等事务性工作。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开始关注员工的培训和发展，以及绩效管理等，逐渐从人事管理向人力资源管理转变。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实现个人和组织目标的最大化，提高组织的整体绩效和竞争力。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包括人力资源规划、招聘与选拔、培训与开发、绩效管理、薪酬管理、员工关系管理等六个方面。这些任务相互关联、相互促进，共同构成了人力资源管理的基本框架。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认知平衡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个体在接收新信息时，会倾向于保持原有认知结构的平衡状态。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信息加工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对新信息进行选择性注意、编码、存储和提取，以符合个体的认知图式。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认知失调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当新信息与原有认知结构不一致时，个体会产生认知失调，进而寻求新的平衡。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认知相符理论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人力资源柔性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指组织在应对环境变化时，人力资源所表现出的适应性、灵活性和创新性。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NFF模型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包含能力（Ability）、动机（Motivation）和机会（Opportunity）三个要素，强调个体与组织在柔性管理中的互动关系。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通过培训、激励和提供发展机会等措施，提高员工的柔性能力，促进组织变革和创新。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人力资源柔性管理的NFF模型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中介链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连接组织目标与员工行为的一系列中介变量，包括工作满意度、组织承诺、工作绩效等。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莫布雷模型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强调员工在组织中的心理和行为过程，以及这些过程对组织目标的影响。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通过了解员工需求、提高工作满意度和组织承诺等措施，优化中介链，实现组织目标。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莫布雷中介链模型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指个体在特定领域所表现出的潜在能力或天赋。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能力倾向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用于评估个体在某一特定领域的能力倾向，如音乐、艺术、科学等。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特殊能力倾向测验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为职业规划、教育培训和人才选拔提供参考依据。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特殊能力倾向测验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常模参照评价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以常模为参照标准，评价个体在群体中的相对位置。常模是一组具有代表性的个体成绩的平均数或中位数。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锦标赛理论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强调在竞争激烈的环境中，只有表现最优秀的个体才能获得晋升或奖励。这种理论适用于高层管理职位或专业领域的选拔。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应用价值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常模参照评价适用于大多数职位的选拔和考核，而锦标赛理论则适用于需要高度竞争力和专业技能的职位。结合使用这两种理论可以更全面地评估个体的能力和潜力，为组织选拔出最合适的人才。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常模与锦标赛理论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根据企业战略、业务特点、组织规模等因素，选择适合的组织结构类型，如直线制、职能制、事业部制等。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组织结构类型选择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依据业务流程和工作需要，合理设置部门和岗位，明确各部门和岗位的职责、权限和相互关系。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部门与岗位设置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定期对组织结构进行评估和调整，以适应企业战略发展和市场变化的需要，提高组织运行效率。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通过系统的方法收集、整理、分析和描述工作的信息，包括工作职责、任务、流程、关系等，为人力资源管理提供基础数据。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根据工作分析的结果，编写职位说明书，明确每个职位的名称、职责、权限、任职要求、工作关系等，为员工招聘、培训、考核提供依据。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工作分析与职位说明书编写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职位说明书编写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224" r="172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运用定性和定量分析方法，预测企业未来一段时间内的人力资源需求，包括数量、质量和结构等方面的需求。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根据人力资源需求预测结果，制定相应的人力资源供给计划，包括内部供给和外部供给两个方面，确保企业人力资源的供需平衡。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人力资源需求预测与供给计划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职业发展通道设计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根据企业战略和员工个人特点，设计多元化的职业发展通道，为员工提供晋升和发展的空间和机会。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培训与开发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针对员工职业发展的需要，制定个性化的培训与开发计划，提高员工的职业素质和综合能力。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职业规划指导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为员工提供职业规划指导，帮助员工了解自身优势和不足，明确职业目标和发展方向。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员工职业生涯规划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招聘渠道选择及策略制定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招聘渠道选择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根据企业需求和岗位特点，选择合适的招聘渠道，如校园招聘、社会招聘、内部推荐等。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招聘策略制定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针对不同岗位和招聘需求，制定相应的招聘策略，包括招聘流程、面试方式、选拔标准等。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https://d.book118.com/048017023140006036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2024-09-16T11:47:35.208</cp:lastPrinted>
  <dcterms:created xsi:type="dcterms:W3CDTF">2024-09-16T03:47:35Z</dcterms:created>
  <dcterms:modified xsi:type="dcterms:W3CDTF">2024-09-16T03:47:37Z</dcterms:modified>
</cp:coreProperties>
</file>