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D2D69-FF91-407E-A025-9C213C8A9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05B3DC-026E-4877-999F-06BDCD24B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E5BCF9-209A-4B49-B035-8897982A3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BCFFF4-CE28-4F12-B884-83E80ACB0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EC6BF8-538D-452F-B318-FADDD43ED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E2366C-332B-48C7-A009-102D310B2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EE12AC-E3FE-4C6E-BA89-FEE60A742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01BDF0-59B9-4432-B283-D140EA893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8590B4-1FDB-4391-B386-BAAF85082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F0C050-237B-448B-9F1D-262173248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324975-3B2F-427F-A3F8-9AE048E94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1710712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2023年年度保安队长工作总结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2024-01-04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工作职责概述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未来计划与展望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工作职责概述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0033" b="1003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制定并执行安全管理制度和操作规程，确保各项安全措施得到有效落实。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定期组织安全检查，及时发现并处理安全隐患，确保公司财产和员工安全。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组织开展安全培训和演练，提高员工的安全意识和应对突发事件的能力。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与相关部门协作，参与制定公司整体安全规划，为公司安全保驾护航。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17447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根据公司需求和员工实际情况，制定培训计划并组织实施。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定期对保安人员进行业务技能和安全知识培训，提高团队整体素质。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对新员工进行入职培训和指导，确保其快速融入团队和提高工作能力。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关注员工成长，提供职业发展指导和岗位晋升机会，激励员工发挥潜能。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人员培训与指导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制定各类应急预案，包括火灾、地震、恐怖袭击等突发事件的处理方案。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417" r="16417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083" r="1308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6208" r="16208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21875" r="2187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在紧急情况下，迅速启动应急预案，指挥协调各部门进行紧急处置。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组织定期的应急演练，提高员工应对突发事件的能力和协作水平。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对应急处置过程进行总结评估，不断优化完善应急预案和处置流程。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应急处理与预案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制定日常巡逻计划，确保重点区域得到有效监控。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对公司内部设施、消防器材等进行定期检查，确保其完好有效。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对巡逻过程中发现的问题及时处理并上报，确保安全隐患得到及时排除。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监督巡逻人员的工作情况，确保巡逻任务得到认真执行。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8041" b="18041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8041" b="18041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8041" b="18041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日常巡逻与检查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总结词：显著成效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详细描述：在2023年度，通过加强安全管理和提高员工安全意识，安全事故率较往年有了明显的下降，有效保障了公司财产和员工安全。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安全事故率下降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总结词：全面提升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详细描述：本年度我们加强了对员工的培训工作，涵盖消防安全、应急处理、安全防范等多个方面。通过培训，员工的安全意识和技能得到了全面提升，为公司的安全运营提供了有力保障。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员工培训成果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总结词：快速响应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详细描述：在面对突发事件时，保安队能够迅速启动应急预案，有效协调各方资源，及时控制事态发展，降低了突发事件对公司的影响。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有效应对突发事件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优化巡逻流程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总结词：高效管理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详细描述：通过对巡逻流程的优化，提高了巡逻的效率和覆盖面，及时发现并处理安全隐患，进一步提升了公司的安全防范水平。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https://d.book118.com/048017107125006044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2024-09-25T02:30:18.338</cp:lastPrinted>
  <dcterms:created xsi:type="dcterms:W3CDTF">2024-09-24T18:30:18Z</dcterms:created>
  <dcterms:modified xsi:type="dcterms:W3CDTF">2024-09-24T18:30:20Z</dcterms:modified>
</cp:coreProperties>
</file>