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93642-655F-4AEB-9399-F20443D3F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8B717-B471-4061-A79A-E3E36272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E5333-EB22-4963-8DF9-19887784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DF899-32C3-4577-B14C-33BAA98B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EC6D3-260B-47B1-B646-3365F43F2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B229F-3F08-4928-A2D5-A22E8ED1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D62D5A-68BF-4448-BCF7-ADC98242E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13DDF-FFCF-444E-87F8-5D50D8DC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27D3F-A5B4-4EE0-A7A9-A6C69072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ADC6C-89DF-4FEF-BBF5-8E9819EF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EE69-6736-4C92-946C-AE94457C9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5658" r:id="rId2"/>
    <p:sldLayoutId id="2147505659" r:id="rId3"/>
    <p:sldLayoutId id="2147505660" r:id="rId4"/>
    <p:sldLayoutId id="2147505661" r:id="rId5"/>
    <p:sldLayoutId id="2147505662" r:id="rId6"/>
    <p:sldLayoutId id="2147505663" r:id="rId7"/>
    <p:sldLayoutId id="2147505664" r:id="rId8"/>
    <p:sldLayoutId id="2147505665" r:id="rId9"/>
    <p:sldLayoutId id="2147505666" r:id="rId10"/>
    <p:sldLayoutId id="21475056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0102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绩效考核指标优化探讨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绩效考核指标优化的重要性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绩效考核指标优化的原则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绩效考核指标优化的方法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绩效考核指标优化的实施步骤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绩效考核指标优化过程中需要注意的问题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绩效考核指标优化的重要性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提高员工工作积极性和绩效</a:t>
            </a:r>
            <a:endParaRPr lang="zh-CN" altLang="en-US"/>
          </a:p>
        </p:txBody>
      </p:sp>
      <p:sp>
        <p:nvSpPr>
          <p:cNvPr id="10489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绩效考核指标优化可以提高员工的工作积极性和绩效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合理的绩效考核指标可以激发员工的潜能，提高工作效率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绩效考核指标优化可以帮助企业更好地了解员工的工作表现，从而进行更有针对性的培训和发展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绩效考核指标优化可以提高企业的整体竞争力，促进企业的可持续发展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促进企业战略目标的实现</a:t>
            </a:r>
            <a:endParaRPr lang="zh-CN" altLang="en-US"/>
          </a:p>
        </p:txBody>
      </p:sp>
      <p:sp>
        <p:nvSpPr>
          <p:cNvPr id="10489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绩效考核指标优化有助于企业明确战略目标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优化绩效考核指标可以提高员工的工作效率和积极性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优化绩效考核指标可以促进企业创新和发展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优化绩效考核指标可以提高企业的市场竞争力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提升企业整体运营效率</a:t>
            </a:r>
            <a:endParaRPr lang="zh-CN" altLang="en-US"/>
          </a:p>
        </p:txBody>
      </p:sp>
      <p:sp>
        <p:nvSpPr>
          <p:cNvPr id="104902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绩效考核指标优化有助于提高员工工作效率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优化绩效考核指标可以提高企业整体运营效率，增强竞争力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绩效考核指标优化有助于企业及时发现问题并改进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优化绩效考核指标可以激励员工更好地完成工作任务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绩效考核指标优化的原则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公平、公正、公开</a:t>
            </a:r>
            <a:endParaRPr lang="zh-CN" altLang="en-US"/>
          </a:p>
        </p:txBody>
      </p:sp>
      <p:sp>
        <p:nvSpPr>
          <p:cNvPr id="1049140" name="矩形 15"/>
          <p:cNvSpPr/>
          <p:nvPr>
            <p:custDataLst>
              <p:tags r:id="rId2"/>
            </p:custDataLst>
          </p:nvPr>
        </p:nvSpPr>
        <p:spPr>
          <a:xfrm>
            <a:off x="1058628" y="1336401"/>
            <a:ext cx="10072874" cy="88568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公平：考核标准应一视同仁，避免偏袒或歧视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17"/>
          <p:cNvSpPr/>
          <p:nvPr>
            <p:custDataLst>
              <p:tags r:id="rId3"/>
            </p:custDataLst>
          </p:nvPr>
        </p:nvSpPr>
        <p:spPr>
          <a:xfrm flipV="1">
            <a:off x="951136" y="1225550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18"/>
          <p:cNvSpPr/>
          <p:nvPr>
            <p:custDataLst>
              <p:tags r:id="rId4"/>
            </p:custDataLst>
          </p:nvPr>
        </p:nvSpPr>
        <p:spPr>
          <a:xfrm flipH="1">
            <a:off x="9434027" y="1994788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7"/>
          <p:cNvSpPr/>
          <p:nvPr>
            <p:custDataLst>
              <p:tags r:id="rId5"/>
            </p:custDataLst>
          </p:nvPr>
        </p:nvSpPr>
        <p:spPr>
          <a:xfrm>
            <a:off x="1058628" y="3294766"/>
            <a:ext cx="10072874" cy="88568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公正：考核结果应客观真实，避免主观臆断或虚假信息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29"/>
          <p:cNvSpPr/>
          <p:nvPr>
            <p:custDataLst>
              <p:tags r:id="rId6"/>
            </p:custDataLst>
          </p:nvPr>
        </p:nvSpPr>
        <p:spPr>
          <a:xfrm flipV="1">
            <a:off x="951136" y="3183916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30"/>
          <p:cNvSpPr/>
          <p:nvPr>
            <p:custDataLst>
              <p:tags r:id="rId7"/>
            </p:custDataLst>
          </p:nvPr>
        </p:nvSpPr>
        <p:spPr>
          <a:xfrm flipH="1">
            <a:off x="9434027" y="3953153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8"/>
            </p:custDataLst>
          </p:nvPr>
        </p:nvSpPr>
        <p:spPr>
          <a:xfrm>
            <a:off x="1058628" y="5253132"/>
            <a:ext cx="10072874" cy="88568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公开：考核过程和结果应公开透明，避免暗箱操作或隐瞒真相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7"/>
          <p:cNvSpPr/>
          <p:nvPr>
            <p:custDataLst>
              <p:tags r:id="rId9"/>
            </p:custDataLst>
          </p:nvPr>
        </p:nvSpPr>
        <p:spPr>
          <a:xfrm flipV="1">
            <a:off x="951136" y="5142281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8"/>
          <p:cNvSpPr/>
          <p:nvPr>
            <p:custDataLst>
              <p:tags r:id="rId10"/>
            </p:custDataLst>
          </p:nvPr>
        </p:nvSpPr>
        <p:spPr>
          <a:xfrm flipH="1">
            <a:off x="9434027" y="5911519"/>
            <a:ext cx="1801607" cy="33927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具体、明确、可衡量</a:t>
            </a:r>
            <a:endParaRPr lang="zh-CN" altLang="en-US"/>
          </a:p>
        </p:txBody>
      </p:sp>
      <p:sp>
        <p:nvSpPr>
          <p:cNvPr id="1049192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73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具体：绩效考核指标要明确具体，不能过于笼统或模糊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2"/>
          <p:cNvSpPr/>
          <p:nvPr>
            <p:custDataLst>
              <p:tags r:id="rId4"/>
            </p:custDataLst>
          </p:nvPr>
        </p:nvSpPr>
        <p:spPr>
          <a:xfrm>
            <a:off x="732406" y="2795267"/>
            <a:ext cx="1582045" cy="1120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636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245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明确：绩效考核指标要清晰明确，易于理解和执行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3"/>
          <p:cNvSpPr/>
          <p:nvPr>
            <p:custDataLst>
              <p:tags r:id="rId7"/>
            </p:custDataLst>
          </p:nvPr>
        </p:nvSpPr>
        <p:spPr>
          <a:xfrm>
            <a:off x="2560057" y="2795267"/>
            <a:ext cx="1582045" cy="1120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2660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010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可衡量：绩效考核指标要可量化，便于比较和评估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4"/>
          <p:cNvSpPr/>
          <p:nvPr>
            <p:custDataLst>
              <p:tags r:id="rId10"/>
            </p:custDataLst>
          </p:nvPr>
        </p:nvSpPr>
        <p:spPr>
          <a:xfrm>
            <a:off x="4387707" y="2795267"/>
            <a:ext cx="1582045" cy="1120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0311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7752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相关性：绩效考核指标要与员工的岗位职责和工作内容相关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5"/>
          <p:cNvSpPr/>
          <p:nvPr>
            <p:custDataLst>
              <p:tags r:id="rId13"/>
            </p:custDataLst>
          </p:nvPr>
        </p:nvSpPr>
        <p:spPr>
          <a:xfrm>
            <a:off x="6215985" y="2795267"/>
            <a:ext cx="1582045" cy="1120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4984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6029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激励性：绩效考核指标要具有激励性，能够激发员工的工作积极性和创造力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6"/>
          <p:cNvSpPr/>
          <p:nvPr>
            <p:custDataLst>
              <p:tags r:id="rId16"/>
            </p:custDataLst>
          </p:nvPr>
        </p:nvSpPr>
        <p:spPr>
          <a:xfrm>
            <a:off x="8043635" y="2795267"/>
            <a:ext cx="1582045" cy="1120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76239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368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可操作性：绩效考核指标要易于操作，便于收集数据和信息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7"/>
          <p:cNvSpPr/>
          <p:nvPr>
            <p:custDataLst>
              <p:tags r:id="rId19"/>
            </p:custDataLst>
          </p:nvPr>
        </p:nvSpPr>
        <p:spPr>
          <a:xfrm>
            <a:off x="9871913" y="2795267"/>
            <a:ext cx="1582045" cy="11203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激励与约束相结合</a:t>
            </a:r>
            <a:endParaRPr lang="zh-CN" altLang="en-US"/>
          </a:p>
        </p:txBody>
      </p:sp>
      <p:sp>
        <p:nvSpPr>
          <p:cNvPr id="1049262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激励原则：通过设置合理的绩效考核指标，激发员工的积极性和创造力。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可操作性原则：绩效考核指标应具有可操作性，便于员工理解和执行。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平衡原则：在激励和约束之间找到平衡点，既要激发员工的积极性，又要避免过度激励导致员工压力过大。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约束原则：通过设置合理的绩效考核指标，约束员工的行为，避免出现违规行为。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定期评估与调整</a:t>
            </a:r>
            <a:endParaRPr lang="zh-CN" altLang="en-US"/>
          </a:p>
        </p:txBody>
      </p:sp>
      <p:sp>
        <p:nvSpPr>
          <p:cNvPr id="1049340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调整周期：根据企业实际情况，确定合理的调整周期，以确保绩效考核指标的持续优化。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0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调整方法：采用科学的方法，如数据分析、专家咨询等，对绩效考核指标进行合理调整。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调整原则：根据评估结果，对绩效考核指标进行适当调整，以适应企业发展和员工需求。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2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定期评估：根据实际情况，定期对绩效考核指标进行评估，确保其有效性和适用性。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绩效考核指标优化的方法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关键绩效指标法（KPI）</a:t>
            </a:r>
            <a:endParaRPr lang="zh-CN" altLang="en-US"/>
          </a:p>
        </p:txBody>
      </p:sp>
      <p:sp>
        <p:nvSpPr>
          <p:cNvPr id="10494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概念：关键绩效指标法是一种将组织战略目标分解为可衡量的指标的方法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优点：有助于提高员工的工作效率和绩效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实施步骤：确定关键绩效指标、设定目标值、定期评估、反馈与改进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注意事项：确保指标的可行性、可衡量性和相关性，以及避免过于强调短期业绩而忽视长期发展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平衡计分卡法（BSC）</a:t>
            </a:r>
            <a:endParaRPr lang="zh-CN" altLang="en-US"/>
          </a:p>
        </p:txBody>
      </p:sp>
      <p:sp>
        <p:nvSpPr>
          <p:cNvPr id="1049496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优点：平衡计分卡可以帮助企业更好地平衡短期和长期目标，以及内部和外部利益相关者的需求。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概念：平衡计分卡是一种战略管理工具，通过财务、客户、内部流程和学习与成长四个维度来衡量企业绩效。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实施步骤：确定战略目标、制定关键绩效指标（KPI）、设定目标值、定期评估和调整。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注意事项：平衡计分卡需要与企业的战略和目标紧密结合，并且需要定期更新和调整以适应市场变化和企业发展。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目标管理法（MBO）</a:t>
            </a:r>
            <a:endParaRPr lang="zh-CN" altLang="en-US"/>
          </a:p>
        </p:txBody>
      </p:sp>
      <p:sp>
        <p:nvSpPr>
          <p:cNvPr id="1049546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0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概念：是一种以目标为导向的管理方法，通过设定明确、可衡量的目标来激励员工。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优点：可以提高员工的积极性和参与度，增强员工的责任感和使命感。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2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实施步骤：设定目标、制定计划、执行计划、检查进度、调整计划。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8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注意事项：目标要明确、可衡量，计划要具体、可行，执行要坚决、持续，检查要及时、全面，调整要灵活、有效。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https://d.book118.com/048020102061006026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绩效考核指标优化探讨</vt:lpstr>
      <vt:lpstr>目录</vt:lpstr>
      <vt:lpstr>添加章节标题</vt:lpstr>
      <vt:lpstr>绩效考核指标优化的重要性</vt:lpstr>
      <vt:lpstr>提高员工工作积极性和绩效</vt:lpstr>
      <vt:lpstr>促进企业战略目标的实现</vt:lpstr>
      <vt:lpstr>提升企业整体运营效率</vt:lpstr>
      <vt:lpstr>绩效考核指标优化的原则</vt:lpstr>
      <vt:lpstr>公平、公正、公开</vt:lpstr>
      <vt:lpstr>具体、明确、可衡量</vt:lpstr>
      <vt:lpstr>激励与约束相结合</vt:lpstr>
      <vt:lpstr>定期评估与调整</vt:lpstr>
      <vt:lpstr>绩效考核指标优化的方法</vt:lpstr>
      <vt:lpstr>关键绩效指标法（KPI）</vt:lpstr>
      <vt:lpstr>平衡计分卡法（BSC）</vt:lpstr>
      <vt:lpstr>目标管理法（MBO）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2024-09-03T17:08:58.627</cp:lastPrinted>
  <dcterms:created xsi:type="dcterms:W3CDTF">2024-09-03T09:08:58Z</dcterms:created>
  <dcterms:modified xsi:type="dcterms:W3CDTF">2024-09-03T09:09:01Z</dcterms:modified>
</cp:coreProperties>
</file>