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727E0-9501-4526-AF47-09143984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E2848-D92B-49A7-B8A5-3180FA3C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AC7B4-4C5B-4CC5-B9DD-E5BB1E70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AB869-8302-459D-ABE8-6428FD39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D052D-750B-4C56-BEEC-7616213A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545AB-975D-4448-8F0C-3B2817B63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03C4D-B06A-457C-BC27-DCF56FEB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7522C-A809-4880-A39E-F0408F68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92540-91DE-4484-AAB3-9C32C8F5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4AE1-8A0D-4CCD-A75E-3AA1C320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17B9F-0FD1-42D8-B955-3BF1E2D2F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0143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幼儿园预防秋季传染病教案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秋季传染病概述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秋季传染病概述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由流感病毒引起的呼吸道传染病，症状包括发热、咳嗽、流鼻涕、喉咙痛等。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由肠道病毒引起的传染病，症状包括口腔溃疡、手足皮疹、发热等。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由水痘病毒引起的皮肤病，症状包括皮肤瘙痒、水疱、发热等。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47" b="193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890" b="17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秋季传染病传播途径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通过咳嗽、打喷嚏等方式将病毒传播到空气中，其他人吸入后可能感染。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通过接触被病毒污染的物品或表面，然后将病毒带到口中或鼻孔而感染。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通过食用被病毒污染的食物或水而感染。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对免疫力较弱的人群危害更大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对于免疫力较弱的人群，如幼儿、老年人等，秋季传染病可能引起严重的并发症甚至危及生命。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影响身体健康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秋季传染病可能导致发热、咳嗽、喉咙痛等症状，影响身体健康。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秋季传染病传染性强，容易在幼儿园等集体场所传播。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秋季传染病危害性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建立健全的卫生管理制度，规范幼儿园的卫生管理，确保每个环节都符合卫生标准。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制定卫生管理制度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安排专人负责卫生检查，定期对幼儿园的卫生状况进行检查，及时发现并处理存在的问题。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定期进行卫生检查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教育幼儿养成良好的个人卫生习惯，如勤洗手、不随地吐痰等。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加强个人卫生意识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鼓励幼儿进行户外活动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适当增加幼儿的户外活动时间，有助于提高幼儿的免疫力，增强体质。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保持良好的作息习惯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教育幼儿保持规律的作息习惯，充足的睡眠和适当的休息有利于提高免疫力。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为幼儿提供营养均衡的饮食，保证充足的蛋白质、维生素和矿物质摄入，以增强幼儿的免疫力。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增强幼儿免疫力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定期清洗幼儿用品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定期对幼儿的毛巾、餐具、衣物等进行清洗，保持清洁卫生。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做好室内空气流通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定期开窗通风，保持室内空气流通，减少病菌滋生。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定期消毒玩具和游乐设施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每天对玩具和游乐设施进行消毒，确保其表面清洁无菌，避免细菌传播。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577" r="13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做好消毒工作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https://d.book118.com/048020143004006025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2024-09-01T10:04:39.722</cp:lastPrinted>
  <dcterms:created xsi:type="dcterms:W3CDTF">2024-09-01T02:04:39Z</dcterms:created>
  <dcterms:modified xsi:type="dcterms:W3CDTF">2024-09-01T02:04:41Z</dcterms:modified>
</cp:coreProperties>
</file>