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35D0-5E3B-4DC0-ADBC-B4D5D4F8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80D11-C572-4C7A-9AE5-6FFB2D878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B59AE-008F-45D3-9EE3-6995407C4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CFAE8-4670-44E7-9EC8-2EDAE4C31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C3A89-BC16-44FE-80AE-3D1C09C99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80BB05-3C20-485C-9FE8-93DA46D5B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7B8759-27E3-4E6D-AB5D-72038C33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288A54-2315-4CE0-AF50-87F0F45B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A02694-FFB1-4B61-9DE0-E3825BD91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AD45A-675E-4FC6-9ED8-B024B3885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A3039-97E1-4BDB-ACAC-61E7D1E18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1011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文文体写作报告与请示\n## 1.公文文体写作的基本概念与要求\n### 1.1公文文体的定义与分类\n### 1.2公文文体写作的基本原则\n### 1.3公文文体写作的格式与规范\n## 2.报告的写作方法与技巧\n### 2.1报告的种类与用途\n### 2.2报告的写作结构与技巧\n### 2.3报告的语言特点与修辞手法\n## 3.请示的写作方法与技巧\n### 3.1请示的种类与用途\n### 3.2请示的写作结构与技巧\n### 3.3请示的语言特点与修辞手法\n## 4.报告与请示的案例分析\n### 4.1报告案例分析\n### 4.2请示案例分析\n### 4.3报告与请示的异同与适用场景\n## 5.公文文体写作的实战训练与提高\n### 5.1公文文体写作的训练方法\n### 5.2公文文体写作的常见错误与避免\n### 5.3公文文体写作的实战案例分析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公文文体写作报告与请示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公文文体写作的基本概念与要求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公文文体的定义</a:t>
                </a:r>
                <a:endParaRPr/>
              </a:p>
            </p:txBody>
          </p:sp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公文文体是指国家机关、企事业单位、社会团体在处理公务活动中，按照一定格式和要求形成的文字材料。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公文文体具有规范性和严肃性，是传达政令、交流信息、指导工作的重要手段。</a:t>
                </a:r>
                <a:endParaRPr/>
              </a:p>
            </p:txBody>
          </p:sp>
          <p:sp>
            <p:nvSpPr>
              <p:cNvPr id="1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公文文体的分类</a:t>
                </a:r>
                <a:endParaRPr/>
              </a:p>
            </p:txBody>
          </p:sp>
          <p:sp>
            <p:nvSpPr>
              <p:cNvPr id="1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按照公文的内容和作用，公文文体可以分为报告、请示、批复、通知、通报等。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按照公文的使用范围，公文文体可以分为通用公文和专用公文。通用公文如通知、报告等，专用公文如外交公文、军事公文等。</a:t>
                </a:r>
                <a:endParaRPr/>
              </a:p>
            </p:txBody>
          </p:sp>
          <p:sp>
            <p:nvSpPr>
              <p:cNvPr id="1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公文文体的定义与分类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8" name="组合 177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公文文体写作必须真实、准确地反映客观事实，不得有任何虚假和歪曲。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公文中的数字、日期、地点等必须准确无误。</a:t>
                </a:r>
                <a:endParaRPr/>
              </a:p>
            </p:txBody>
          </p:sp>
          <p:sp>
            <p:nvSpPr>
              <p:cNvPr id="18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公文文体写作要言简意赅，避免冗长、累赘和重复。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公文中的文字、语句、段落要简练、明了。</a:t>
                </a:r>
                <a:endParaRPr/>
              </a:p>
            </p:txBody>
          </p:sp>
          <p:sp>
            <p:nvSpPr>
              <p:cNvPr id="18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公文文体写作要遵循一定的格式和规范，包括文头、正文、文尾等部分。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公文的用词、用语要规范、得体，不得使用口语、方言和网络用语。</a:t>
                </a:r>
                <a:endParaRPr/>
              </a:p>
            </p:txBody>
          </p:sp>
          <p:sp>
            <p:nvSpPr>
              <p:cNvPr id="19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公文文体写作的基本原则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公文的格式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公文格式包括文头、正文、文尾三部分。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文头包括发文机关标识、发文字号、秘密等级、紧急程度等。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正文包括标题、主送机关、正文内容、附件等。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文尾包括发文机关署名、成文日期、印章等。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公文的规范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公文写作要遵循国家制定的公文处理办法和相关规定。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公文中的数字、日期、地点等要使用规范的书写格式。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公文的用词、用语要规范、得体，不得使用口语、方言和网络用语。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公文文体写作的格式与规范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报告的写作方法与技巧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报告的种类与用途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报告的种类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按照报告的内容和性质，报告可以分为工作总结报告、情况报告、调研报告等。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按照报告的发送对象，报告可以分为向上级机关的报告、向平级机关的报告和向下级机关的报告。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报告的用途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报告主要用于向上级机关汇报工作、反映情况、提出建议等。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报告是上级机关了解下级机关工作情况、指导工作的重要途径。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报告的结构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报告的结构通常包括标题、主送机关、正文、附件等部分。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标题要简洁明了，准确地反映报告的主题和内容。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主送机关要明确，便于上级机关审阅和处理报告。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正文要详细陈述报告的内容，包括工作成绩、存在问题、意见建议等。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附件要附上与报告内容相关的资料，如数据、图表、报告等。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报告的写作技巧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报告的写作要突出重点，突出工作的亮点和特色。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报告的语言要简练、明了，避免使用冗长、累赘的句子。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报告的篇幅要适中，不要过于长篇大论，以免影响阅读效果。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报告的写作结构与技巧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报告的语言特点与修辞手法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组合 2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组合 24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报告的语言特点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报告的语言要准确、简练、明了，避免使用模糊、含糊的表述。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报告的语言要庄重、正式，符合公文写作的规范和要求。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报告的修辞手法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报告中可以使用排比、对仗、设问等修辞手法，增强文章的表现力和感染力。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报告中可以使用数据、图表、实例等来说明问题，使报告更具说服力。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请示的写作方法与技巧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请示的种类与用途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按照请示的内容和性质，请示可以分为请求批准、请求指示、请求帮助等。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按照请示的发送对象，请示可以分为向上级机关的请示、向平级机关的请示和向下级机关的请示。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请示的用途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请示主要用于向上级机关请求批准、指示、帮助等。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请示是下级机关在遇到工作困难、需要上级机关支持时的重要途径。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https://d.book118.com/048021011113006036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公文文体写作报告与请示</vt:lpstr>
      <vt:lpstr>公文文体写作的基本概念与要求</vt:lpstr>
      <vt:lpstr>PowerPoint Presentation</vt:lpstr>
      <vt:lpstr>PowerPoint Presentation</vt:lpstr>
      <vt:lpstr>PowerPoint Presentation</vt:lpstr>
      <vt:lpstr>报告的写作方法与技巧</vt:lpstr>
      <vt:lpstr>PowerPoint Presentation</vt:lpstr>
      <vt:lpstr>PowerPoint Presentation</vt:lpstr>
      <vt:lpstr>PowerPoint Presentation</vt:lpstr>
      <vt:lpstr>请示的写作方法与技巧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2024-09-16T04:13:53.807</cp:lastPrinted>
  <dcterms:created xsi:type="dcterms:W3CDTF">2024-09-15T20:13:53Z</dcterms:created>
  <dcterms:modified xsi:type="dcterms:W3CDTF">2024-09-15T20:13:55Z</dcterms:modified>
</cp:coreProperties>
</file>