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1FA3C8-FBEA-43BF-8895-161A42692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51A11C-50D7-4760-8929-BF17FF59B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8B4313-3099-4602-B460-F26F23365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250FDC-1D5B-4F6D-94E6-0A6854C6F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45A482-4C75-474E-8BDB-747D306AA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168156-F066-42C0-95EA-565BE89EC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B34942-67B8-4C23-8DD5-1DFABAB81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045B00-A0F7-406E-A9E8-D03DBB0B2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E491A4-85DF-4BEC-AEBC-39E832CE0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2F4F89-F066-4FE7-98B1-7416AA93A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8FA17E-5DD0-415C-B1CA-2CC079501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21064115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脓毒症护理指南解读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脓毒症概述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脓毒症护理指南要点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脓毒症患者的护理措施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脓毒症的预防和预后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脓毒症护理指南解读总结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脓毒症概述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脓毒症是一种由感染引起的全身性炎症反应综合征，通常伴随体温异常、心率加快、呼吸急促等症状。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脓毒症分为严重脓毒症和脓毒性休克，严重脓毒症指脓毒症伴有器官功能障碍、组织灌注不良或低血压，脓毒性休克指在充分液体复苏后仍无法纠正的低血压状态。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0518" r="3051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925" r="289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202" r="1820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脓毒症通常由细菌感染引起，如肺炎球菌、金黄色葡萄球菌、大肠杆菌等，也可由病毒、真菌等感染引起。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感染引起机体免疫系统过度反应，释放大量炎症介质，导致全身性炎症反应综合征和多器官功能障碍。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脓毒症的病因和发病机制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469" r="224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发热、寒战、呼吸急促、心动过速、神志改变等。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低血压、少尿、发绀、皮肤湿冷等。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脓毒症的症状和体征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脓毒症护理指南要点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密切监测患者的体温、心率、呼吸、血压等生命体征，以及意识状态和尿量变化。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症状观察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498" r="1049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定期进行血常规、血生化、凝血功能等实验室检查，以评估病情和治疗效果。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注意观察患者有无寒战、高热、呼吸急促、心率加快等脓毒症典型症状，以及有无其他伴随症状。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感染源控制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维持生命体征稳定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减轻症状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护理诊断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确定感染源，采取有效措施控制感染，如使用抗生素、清创等。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确保患者的生命体征稳定，如保持适当的体温、血压和心率。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采取措施减轻患者的疼痛、焦虑等症状，提高舒适度。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预防并发症的发生，如血栓形成、器官功能障碍等。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护理计划与实施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根据患者的具体情况，制定个性化的护理计划，明确护理目标和方法。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按照护理计划，采取相应的护理措施，如给药、输液、吸氧等。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详细记录患者的病情变化和护理措施，为后续治疗和护理提供参考。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根据患者的病情变化和治疗效果，及时调整护理方案。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制定护理计划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实施护理措施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病情记录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及时调整方案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定期评估护理效果，判断是否达到预期目标，如控制感染、缓解症状等。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根据效果评估结果，及时反馈并调整护理方案，以提高护理效果。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反馈与改进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详细记录护理过程和效果评价结果，向上级医护人员报告，为脓毒症患者的治疗和管理提供依据。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记录与报告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脓毒症患者的护理措施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生命体征监测是脓毒症患者护理的基础，需要密切关注患者的体温、心率、呼吸、血压等指标，及时发现异常情况并处理。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在护理脓毒症患者时，需要定时记录患者的体温、心率、呼吸、血压等指标，观察患者是否出现高热、低血压、呼吸急促等症状。对于异常情况，应及时报告医生并采取相应的处理措施，如降温、升压、吸氧等。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生命体征监测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https://d.book118.com/048021064115006047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2024-09-29T03:00:24.568</cp:lastPrinted>
  <dcterms:created xsi:type="dcterms:W3CDTF">2024-09-28T19:00:24Z</dcterms:created>
  <dcterms:modified xsi:type="dcterms:W3CDTF">2024-09-28T19:00:26Z</dcterms:modified>
</cp:coreProperties>
</file>